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56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58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1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2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5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68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9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0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10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1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6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4D4C-1EBF-4BD4-B3A7-A840D7C6BB87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3399-C610-4288-9201-ACBD9CC20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7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user\Documents\NAOMI speech &amp; PICS\FON PICS 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Commendation To                                       </a:t>
            </a:r>
            <a:r>
              <a:rPr lang="en-US" b="1" dirty="0" err="1" smtClean="0">
                <a:solidFill>
                  <a:srgbClr val="FFC000"/>
                </a:solidFill>
              </a:rPr>
              <a:t>Serikat</a:t>
            </a:r>
            <a:r>
              <a:rPr lang="en-US" b="1" dirty="0" smtClean="0">
                <a:solidFill>
                  <a:srgbClr val="FFC000"/>
                </a:solidFill>
              </a:rPr>
              <a:t> Perusahaan </a:t>
            </a:r>
            <a:r>
              <a:rPr lang="en-US" b="1" dirty="0" err="1" smtClean="0">
                <a:solidFill>
                  <a:srgbClr val="FFC000"/>
                </a:solidFill>
              </a:rPr>
              <a:t>Pers</a:t>
            </a:r>
            <a:r>
              <a:rPr lang="en-US" b="1" dirty="0" smtClean="0">
                <a:solidFill>
                  <a:srgbClr val="FFC000"/>
                </a:solidFill>
              </a:rPr>
              <a:t> (SPS) </a:t>
            </a:r>
            <a:r>
              <a:rPr lang="en-US" b="1" dirty="0" err="1" smtClean="0">
                <a:solidFill>
                  <a:srgbClr val="FFC000"/>
                </a:solidFill>
              </a:rPr>
              <a:t>Pusat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810000"/>
            <a:ext cx="2133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HOSTING: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ASSOEM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APRS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59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Documents\My Pictures JD COLLECTIONS\ros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108" y="0"/>
            <a:ext cx="524178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042137">
            <a:off x="198954" y="1413991"/>
            <a:ext cx="8894775" cy="4003743"/>
          </a:xfrm>
          <a:noFill/>
          <a:ln>
            <a:noFill/>
          </a:ln>
          <a:effectLst>
            <a:outerShdw blurRad="50800" dist="50800" dir="5400000" sx="111000" sy="111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15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foil" pitchFamily="2" charset="0"/>
              </a:rPr>
              <a:t>Thank You</a:t>
            </a:r>
            <a:endParaRPr lang="en-US" sz="15000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fo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2012-01-19 Bhutan scene 1\Bhutan scene 1 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Million Citizens in AEC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4648200" cy="3429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95800" y="3200400"/>
            <a:ext cx="4495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S.W.O.T.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MOST CHALLENGE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772400" cy="3429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Communicating Across Cultures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Countries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Governments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Million People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24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 CHALLENGE FOR US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315200" cy="2743200"/>
          </a:xfrm>
        </p:spPr>
        <p:txBody>
          <a:bodyPr>
            <a:no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Cultural Communication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Cultural Management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Cultural Understanding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CULTURAL COMMUNICATION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077200" cy="4572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Talk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Say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Pacing &amp; Pausing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art of Listening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Intonation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Conventional and What is not in a Language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Directness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Cohesion &amp; Coherence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8153400" cy="4876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</a:p>
          <a:p>
            <a:pPr algn="l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monitor one’s own and other people’s EMOTIONS, to discriminate between different emotions and label them appropriately and to use EQ to guide thinking and behavior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SIX HUMAN EMOTIONS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3429000" cy="52578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Disgust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Surprise</a:t>
            </a:r>
          </a:p>
          <a:p>
            <a:pPr marL="514350" indent="-514350" algn="l">
              <a:buFont typeface="+mj-lt"/>
              <a:buAutoNum type="arabicPeriod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VIABLE OPTION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629400" cy="44196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SIX “FEELINGS” APPROACH TO BETTER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CROSS-CULTURAL -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algn="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</a:t>
            </a: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012-01-19 Bhutan scene 1\Bhutan scene 1 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SIX FEELINGS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5562600" cy="4953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Belong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Care</a:t>
            </a:r>
          </a:p>
        </p:txBody>
      </p:sp>
    </p:spTree>
    <p:extLst>
      <p:ext uri="{BB962C8B-B14F-4D97-AF65-F5344CB8AC3E}">
        <p14:creationId xmlns:p14="http://schemas.microsoft.com/office/powerpoint/2010/main" xmlns="" val="171386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156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Commendation To                                       Serikat Perusahaan Pers (SPS) Pusat</vt:lpstr>
      <vt:lpstr>600 Million Citizens in AEC</vt:lpstr>
      <vt:lpstr>SINGLE MOST CHALLENGE</vt:lpstr>
      <vt:lpstr>THE PR CHALLENGE FOR US</vt:lpstr>
      <vt:lpstr>CROSS CULTURAL COMMUNICATION</vt:lpstr>
      <vt:lpstr>FOCUS</vt:lpstr>
      <vt:lpstr>THE SIX HUMAN EMOTIONS</vt:lpstr>
      <vt:lpstr>A VIABLE OPTION</vt:lpstr>
      <vt:lpstr>THE SIX FEELINGS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Commendation To                                       Serikat Perusahaan Pers (SPS) Pusat</dc:title>
  <dc:creator>user</dc:creator>
  <cp:lastModifiedBy>user</cp:lastModifiedBy>
  <cp:revision>7</cp:revision>
  <dcterms:created xsi:type="dcterms:W3CDTF">2015-02-02T03:37:30Z</dcterms:created>
  <dcterms:modified xsi:type="dcterms:W3CDTF">2015-02-02T04:42:14Z</dcterms:modified>
</cp:coreProperties>
</file>