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notesSlides/notesSlide4.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68" r:id="rId3"/>
    <p:sldMasterId id="2147483786" r:id="rId4"/>
    <p:sldMasterId id="2147483798" r:id="rId5"/>
    <p:sldMasterId id="2147483810" r:id="rId6"/>
    <p:sldMasterId id="2147483828" r:id="rId7"/>
  </p:sldMasterIdLst>
  <p:notesMasterIdLst>
    <p:notesMasterId r:id="rId30"/>
  </p:notesMasterIdLst>
  <p:sldIdLst>
    <p:sldId id="257" r:id="rId8"/>
    <p:sldId id="330" r:id="rId9"/>
    <p:sldId id="287" r:id="rId10"/>
    <p:sldId id="327" r:id="rId11"/>
    <p:sldId id="313" r:id="rId12"/>
    <p:sldId id="328" r:id="rId13"/>
    <p:sldId id="333" r:id="rId14"/>
    <p:sldId id="332" r:id="rId15"/>
    <p:sldId id="261" r:id="rId16"/>
    <p:sldId id="277" r:id="rId17"/>
    <p:sldId id="334" r:id="rId18"/>
    <p:sldId id="298" r:id="rId19"/>
    <p:sldId id="323" r:id="rId20"/>
    <p:sldId id="329" r:id="rId21"/>
    <p:sldId id="322" r:id="rId22"/>
    <p:sldId id="320" r:id="rId23"/>
    <p:sldId id="316" r:id="rId24"/>
    <p:sldId id="319" r:id="rId25"/>
    <p:sldId id="318" r:id="rId26"/>
    <p:sldId id="325" r:id="rId27"/>
    <p:sldId id="321" r:id="rId28"/>
    <p:sldId id="280"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517" autoAdjust="0"/>
  </p:normalViewPr>
  <p:slideViewPr>
    <p:cSldViewPr snapToGrid="0">
      <p:cViewPr varScale="1">
        <p:scale>
          <a:sx n="54" d="100"/>
          <a:sy n="54" d="100"/>
        </p:scale>
        <p:origin x="76" y="104"/>
      </p:cViewPr>
      <p:guideLst>
        <p:guide orient="horz" pos="2160"/>
        <p:guide pos="3840"/>
      </p:guideLst>
    </p:cSldViewPr>
  </p:slideViewPr>
  <p:notesTextViewPr>
    <p:cViewPr>
      <p:scale>
        <a:sx n="3" d="2"/>
        <a:sy n="3" d="2"/>
      </p:scale>
      <p:origin x="0" y="0"/>
    </p:cViewPr>
  </p:notesTextViewPr>
  <p:sorterViewPr>
    <p:cViewPr>
      <p:scale>
        <a:sx n="60" d="100"/>
        <a:sy n="60" d="100"/>
      </p:scale>
      <p:origin x="0" y="-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oleObject" Target="file:///C:\Users\benny%20andrianto\Documents\ATB\Perpamsi\IWWEF%202011\lampiran%20artikel%20IWWEF%202011.xls"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36595059741667E-2"/>
          <c:y val="0.10451995422010556"/>
          <c:w val="0.87652732969849489"/>
          <c:h val="0.69491645238232369"/>
        </c:manualLayout>
      </c:layout>
      <c:barChart>
        <c:barDir val="col"/>
        <c:grouping val="clustered"/>
        <c:varyColors val="0"/>
        <c:ser>
          <c:idx val="0"/>
          <c:order val="0"/>
          <c:tx>
            <c:strRef>
              <c:f>'[Chart in 2011_ATB_Performance]Sheet1'!$D$1</c:f>
              <c:strCache>
                <c:ptCount val="1"/>
                <c:pt idx="0">
                  <c:v>Kepadatan / km2</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Pt>
            <c:idx val="7"/>
            <c:invertIfNegative val="0"/>
            <c:bubble3D val="0"/>
          </c:dPt>
          <c:dLbls>
            <c:dLbl>
              <c:idx val="7"/>
              <c:spPr>
                <a:solidFill>
                  <a:srgbClr val="FFFF00"/>
                </a:solid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dLbl>
            <c:spPr>
              <a:solidFill>
                <a:srgbClr val="FF0000"/>
              </a:solid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'[Chart in 2011_ATB_Performance]Sheet1'!$B$2:$B$11</c:f>
              <c:strCache>
                <c:ptCount val="10"/>
                <c:pt idx="0">
                  <c:v>DKI Jakarta</c:v>
                </c:pt>
                <c:pt idx="1">
                  <c:v>Bandung</c:v>
                </c:pt>
                <c:pt idx="2">
                  <c:v>DI Yogya</c:v>
                </c:pt>
                <c:pt idx="3">
                  <c:v>Semarang</c:v>
                </c:pt>
                <c:pt idx="4">
                  <c:v>Surabaya</c:v>
                </c:pt>
                <c:pt idx="5">
                  <c:v>Medan</c:v>
                </c:pt>
                <c:pt idx="6">
                  <c:v>Denpasar</c:v>
                </c:pt>
                <c:pt idx="7">
                  <c:v>Batam</c:v>
                </c:pt>
                <c:pt idx="8">
                  <c:v>Bandar Lampung</c:v>
                </c:pt>
                <c:pt idx="9">
                  <c:v>Pekanbaru</c:v>
                </c:pt>
              </c:strCache>
            </c:strRef>
          </c:cat>
          <c:val>
            <c:numRef>
              <c:f>'[Chart in 2011_ATB_Performance]Sheet1'!$D$2:$D$11</c:f>
              <c:numCache>
                <c:formatCode>#,##0</c:formatCode>
                <c:ptCount val="10"/>
                <c:pt idx="0">
                  <c:v>14476</c:v>
                </c:pt>
                <c:pt idx="1">
                  <c:v>14418</c:v>
                </c:pt>
                <c:pt idx="2">
                  <c:v>11941</c:v>
                </c:pt>
                <c:pt idx="3">
                  <c:v>8893</c:v>
                </c:pt>
                <c:pt idx="4">
                  <c:v>8593</c:v>
                </c:pt>
                <c:pt idx="5">
                  <c:v>7957</c:v>
                </c:pt>
                <c:pt idx="6">
                  <c:v>4635</c:v>
                </c:pt>
                <c:pt idx="7">
                  <c:v>4566</c:v>
                </c:pt>
                <c:pt idx="8">
                  <c:v>4111</c:v>
                </c:pt>
                <c:pt idx="9">
                  <c:v>1134</c:v>
                </c:pt>
              </c:numCache>
            </c:numRef>
          </c:val>
        </c:ser>
        <c:dLbls>
          <c:dLblPos val="inEnd"/>
          <c:showLegendKey val="0"/>
          <c:showVal val="1"/>
          <c:showCatName val="0"/>
          <c:showSerName val="0"/>
          <c:showPercent val="0"/>
          <c:showBubbleSize val="0"/>
        </c:dLbls>
        <c:gapWidth val="41"/>
        <c:axId val="370200832"/>
        <c:axId val="370212200"/>
      </c:barChart>
      <c:catAx>
        <c:axId val="370200832"/>
        <c:scaling>
          <c:orientation val="minMax"/>
        </c:scaling>
        <c:delete val="0"/>
        <c:axPos val="b"/>
        <c:numFmt formatCode="General" sourceLinked="1"/>
        <c:majorTickMark val="none"/>
        <c:minorTickMark val="none"/>
        <c:tickLblPos val="nextTo"/>
        <c:spPr>
          <a:noFill/>
          <a:ln>
            <a:noFill/>
          </a:ln>
          <a:effectLst/>
        </c:spPr>
        <c:txPr>
          <a:bodyPr rot="-2700000" spcFirstLastPara="1" vertOverflow="ellipsis" wrap="square" anchor="ctr" anchorCtr="1"/>
          <a:lstStyle/>
          <a:p>
            <a:pPr>
              <a:defRPr sz="1197" b="1" i="0" u="none" strike="noStrike" kern="1200" baseline="0">
                <a:solidFill>
                  <a:schemeClr val="dk1">
                    <a:lumMod val="65000"/>
                    <a:lumOff val="35000"/>
                  </a:schemeClr>
                </a:solidFill>
                <a:effectLst/>
                <a:latin typeface="+mn-lt"/>
                <a:ea typeface="+mn-ea"/>
                <a:cs typeface="+mn-cs"/>
              </a:defRPr>
            </a:pPr>
            <a:endParaRPr lang="en-US"/>
          </a:p>
        </c:txPr>
        <c:crossAx val="370212200"/>
        <c:crosses val="autoZero"/>
        <c:auto val="0"/>
        <c:lblAlgn val="ctr"/>
        <c:lblOffset val="100"/>
        <c:tickLblSkip val="1"/>
        <c:tickMarkSkip val="1"/>
        <c:noMultiLvlLbl val="0"/>
      </c:catAx>
      <c:valAx>
        <c:axId val="370212200"/>
        <c:scaling>
          <c:orientation val="minMax"/>
          <c:max val="16000"/>
          <c:min val="0"/>
        </c:scaling>
        <c:delete val="1"/>
        <c:axPos val="l"/>
        <c:numFmt formatCode="#,##0" sourceLinked="1"/>
        <c:majorTickMark val="none"/>
        <c:minorTickMark val="none"/>
        <c:tickLblPos val="nextTo"/>
        <c:crossAx val="370200832"/>
        <c:crosses val="autoZero"/>
        <c:crossBetween val="between"/>
      </c:valAx>
      <c:spPr>
        <a:noFill/>
        <a:ln>
          <a:noFill/>
        </a:ln>
        <a:effectLst/>
      </c:spPr>
    </c:plotArea>
    <c:plotVisOnly val="1"/>
    <c:dispBlanksAs val="gap"/>
    <c:showDLblsOverMax val="0"/>
  </c:chart>
  <c:spPr>
    <a:gradFill flip="none" rotWithShape="1">
      <a:gsLst>
        <a:gs pos="0">
          <a:schemeClr val="tx2">
            <a:lumMod val="40000"/>
            <a:lumOff val="60000"/>
          </a:schemeClr>
        </a:gs>
        <a:gs pos="100000">
          <a:schemeClr val="bg2">
            <a:shade val="92000"/>
            <a:satMod val="170000"/>
            <a:lumMod val="96000"/>
          </a:schemeClr>
        </a:gs>
      </a:gsLst>
      <a:lin ang="5400000" scaled="0"/>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539331010722467"/>
          <c:y val="5.0841115509177658E-2"/>
          <c:w val="0.44361815365290347"/>
          <c:h val="0.9346024066992531"/>
        </c:manualLayout>
      </c:layout>
      <c:pieChart>
        <c:varyColors val="1"/>
        <c:ser>
          <c:idx val="0"/>
          <c:order val="0"/>
          <c:tx>
            <c:strRef>
              <c:f>Sheet2!$D$2</c:f>
              <c:strCache>
                <c:ptCount val="1"/>
                <c:pt idx="0">
                  <c:v>PDAM</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Pt>
            <c:idx val="4"/>
            <c:bubble3D val="0"/>
            <c:spPr>
              <a:solidFill>
                <a:schemeClr val="accent5"/>
              </a:solidFill>
              <a:ln>
                <a:noFill/>
              </a:ln>
              <a:effectLst>
                <a:outerShdw blurRad="254000" sx="102000" sy="102000" algn="ctr" rotWithShape="0">
                  <a:prstClr val="black">
                    <a:alpha val="20000"/>
                  </a:prstClr>
                </a:outerShdw>
              </a:effectLst>
            </c:spPr>
          </c:dPt>
          <c:dLbls>
            <c:dLbl>
              <c:idx val="0"/>
              <c:layout>
                <c:manualLayout>
                  <c:x val="-2.896710483503618E-2"/>
                  <c:y val="4.4992138050411135E-2"/>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dLbl>
              <c:idx val="1"/>
              <c:layout>
                <c:manualLayout>
                  <c:x val="-3.1077959263356669E-2"/>
                  <c:y val="5.6669006176950629E-2"/>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dLbl>
              <c:idx val="2"/>
              <c:layout>
                <c:manualLayout>
                  <c:x val="-6.2103316630875816E-2"/>
                  <c:y val="7.4279911144572053E-2"/>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Sheet2!$C$3:$C$7</c:f>
              <c:strCache>
                <c:ptCount val="5"/>
                <c:pt idx="0">
                  <c:v>&gt; 100000</c:v>
                </c:pt>
                <c:pt idx="1">
                  <c:v>50000 - 100000</c:v>
                </c:pt>
                <c:pt idx="2">
                  <c:v>30000 - 50000</c:v>
                </c:pt>
                <c:pt idx="3">
                  <c:v>10000 - 30000</c:v>
                </c:pt>
                <c:pt idx="4">
                  <c:v>&lt; 10000</c:v>
                </c:pt>
              </c:strCache>
            </c:strRef>
          </c:cat>
          <c:val>
            <c:numRef>
              <c:f>Sheet2!$D$3:$D$7</c:f>
              <c:numCache>
                <c:formatCode>General</c:formatCode>
                <c:ptCount val="5"/>
                <c:pt idx="0">
                  <c:v>17</c:v>
                </c:pt>
                <c:pt idx="1">
                  <c:v>23</c:v>
                </c:pt>
                <c:pt idx="2">
                  <c:v>29</c:v>
                </c:pt>
                <c:pt idx="3">
                  <c:v>140</c:v>
                </c:pt>
                <c:pt idx="4">
                  <c:v>216</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9.6178363809895709E-2"/>
          <c:y val="0.36214562049650018"/>
          <c:w val="0.17268036887105306"/>
          <c:h val="0.3821596429865752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Sheet1!$C$2</c:f>
              <c:strCache>
                <c:ptCount val="1"/>
                <c:pt idx="0">
                  <c:v>Cover</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balanced" dir="t">
                <a:rot lat="0" lon="0" rev="1200000"/>
              </a:lightRig>
            </a:scene3d>
            <a:sp3d prstMaterial="plastic">
              <a:bevelT w="25400" h="25400"/>
            </a:sp3d>
          </c:spPr>
          <c:invertIfNegative val="0"/>
          <c:dPt>
            <c:idx val="8"/>
            <c:invertIfNegative val="0"/>
            <c:bubble3D val="0"/>
            <c:spPr>
              <a:solidFill>
                <a:srgbClr val="FF0000"/>
              </a:solidFill>
              <a:ln>
                <a:noFill/>
              </a:ln>
              <a:effectLst>
                <a:outerShdw blurRad="57150" dist="19050" dir="5400000" algn="ctr" rotWithShape="0">
                  <a:srgbClr val="000000">
                    <a:alpha val="63000"/>
                  </a:srgbClr>
                </a:outerShdw>
              </a:effectLst>
              <a:scene3d>
                <a:camera prst="orthographicFront">
                  <a:rot lat="0" lon="0" rev="0"/>
                </a:camera>
                <a:lightRig rig="balanced" dir="t">
                  <a:rot lat="0" lon="0" rev="1200000"/>
                </a:lightRig>
              </a:scene3d>
              <a:sp3d prstMaterial="plastic">
                <a:bevelT w="25400" h="25400"/>
              </a:sp3d>
            </c:spPr>
          </c:dPt>
          <c:dLbls>
            <c:spPr>
              <a:noFill/>
              <a:ln>
                <a:noFill/>
              </a:ln>
              <a:effectLst/>
            </c:spPr>
            <c:txPr>
              <a:bodyPr rot="0" spcFirstLastPara="1" vertOverflow="ellipsis" vert="horz" wrap="square" lIns="38100" tIns="19050" rIns="38100" bIns="19050" anchor="t" anchorCtr="0">
                <a:spAutoFit/>
              </a:bodyPr>
              <a:lstStyle/>
              <a:p>
                <a:pPr>
                  <a:defRPr sz="1600" b="1"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Sheet1!$B$3:$B$11</c:f>
              <c:strCache>
                <c:ptCount val="9"/>
                <c:pt idx="0">
                  <c:v>DKI</c:v>
                </c:pt>
                <c:pt idx="1">
                  <c:v>BANDUNG</c:v>
                </c:pt>
                <c:pt idx="2">
                  <c:v>YOGYA</c:v>
                </c:pt>
                <c:pt idx="3">
                  <c:v>SEMARANG</c:v>
                </c:pt>
                <c:pt idx="4">
                  <c:v>SURABAYA</c:v>
                </c:pt>
                <c:pt idx="5">
                  <c:v>MEDAN</c:v>
                </c:pt>
                <c:pt idx="6">
                  <c:v>DENPASAR</c:v>
                </c:pt>
                <c:pt idx="7">
                  <c:v>PEKAN BARU</c:v>
                </c:pt>
                <c:pt idx="8">
                  <c:v>BATAM</c:v>
                </c:pt>
              </c:strCache>
            </c:strRef>
          </c:cat>
          <c:val>
            <c:numRef>
              <c:f>Sheet1!$C$3:$C$11</c:f>
              <c:numCache>
                <c:formatCode>0%</c:formatCode>
                <c:ptCount val="9"/>
                <c:pt idx="0">
                  <c:v>0.60299999999999998</c:v>
                </c:pt>
                <c:pt idx="1">
                  <c:v>0.72199999999999998</c:v>
                </c:pt>
                <c:pt idx="2">
                  <c:v>0.46</c:v>
                </c:pt>
                <c:pt idx="3">
                  <c:v>0.58599999999999997</c:v>
                </c:pt>
                <c:pt idx="4">
                  <c:v>0.93799999999999994</c:v>
                </c:pt>
                <c:pt idx="5">
                  <c:v>0.73199999999999998</c:v>
                </c:pt>
                <c:pt idx="6">
                  <c:v>0.42</c:v>
                </c:pt>
                <c:pt idx="7">
                  <c:v>8.2000000000000003E-2</c:v>
                </c:pt>
                <c:pt idx="8" formatCode="0.0%">
                  <c:v>0.995</c:v>
                </c:pt>
              </c:numCache>
            </c:numRef>
          </c:val>
        </c:ser>
        <c:ser>
          <c:idx val="1"/>
          <c:order val="1"/>
          <c:tx>
            <c:strRef>
              <c:f>Sheet1!$D$2</c:f>
              <c:strCache>
                <c:ptCount val="1"/>
                <c:pt idx="0">
                  <c:v>NRW</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balanced" dir="t">
                <a:rot lat="0" lon="0" rev="1200000"/>
              </a:lightRig>
            </a:scene3d>
            <a:sp3d prstMaterial="plastic">
              <a:bevelT w="25400" h="25400"/>
            </a:sp3d>
          </c:spPr>
          <c:invertIfNegative val="0"/>
          <c:dPt>
            <c:idx val="8"/>
            <c:invertIfNegative val="0"/>
            <c:bubble3D val="0"/>
            <c:spPr>
              <a:solidFill>
                <a:srgbClr val="92D050"/>
              </a:solidFill>
              <a:ln>
                <a:noFill/>
              </a:ln>
              <a:effectLst>
                <a:outerShdw blurRad="57150" dist="19050" dir="5400000" algn="ctr" rotWithShape="0">
                  <a:srgbClr val="000000">
                    <a:alpha val="63000"/>
                  </a:srgbClr>
                </a:outerShdw>
              </a:effectLst>
              <a:scene3d>
                <a:camera prst="orthographicFront">
                  <a:rot lat="0" lon="0" rev="0"/>
                </a:camera>
                <a:lightRig rig="balanced" dir="t">
                  <a:rot lat="0" lon="0" rev="1200000"/>
                </a:lightRig>
              </a:scene3d>
              <a:sp3d prstMaterial="plastic">
                <a:bevelT w="25400" h="25400"/>
              </a:sp3d>
            </c:spPr>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Sheet1!$B$3:$B$11</c:f>
              <c:strCache>
                <c:ptCount val="9"/>
                <c:pt idx="0">
                  <c:v>DKI</c:v>
                </c:pt>
                <c:pt idx="1">
                  <c:v>BANDUNG</c:v>
                </c:pt>
                <c:pt idx="2">
                  <c:v>YOGYA</c:v>
                </c:pt>
                <c:pt idx="3">
                  <c:v>SEMARANG</c:v>
                </c:pt>
                <c:pt idx="4">
                  <c:v>SURABAYA</c:v>
                </c:pt>
                <c:pt idx="5">
                  <c:v>MEDAN</c:v>
                </c:pt>
                <c:pt idx="6">
                  <c:v>DENPASAR</c:v>
                </c:pt>
                <c:pt idx="7">
                  <c:v>PEKAN BARU</c:v>
                </c:pt>
                <c:pt idx="8">
                  <c:v>BATAM</c:v>
                </c:pt>
              </c:strCache>
            </c:strRef>
          </c:cat>
          <c:val>
            <c:numRef>
              <c:f>Sheet1!$D$3:$D$11</c:f>
              <c:numCache>
                <c:formatCode>0%</c:formatCode>
                <c:ptCount val="9"/>
                <c:pt idx="0">
                  <c:v>0.42299999999999999</c:v>
                </c:pt>
                <c:pt idx="1">
                  <c:v>0.35</c:v>
                </c:pt>
                <c:pt idx="2">
                  <c:v>0.36199999999999999</c:v>
                </c:pt>
                <c:pt idx="3">
                  <c:v>0.49299999999999999</c:v>
                </c:pt>
                <c:pt idx="4">
                  <c:v>0.33</c:v>
                </c:pt>
                <c:pt idx="5">
                  <c:v>0.23400000000000001</c:v>
                </c:pt>
                <c:pt idx="6">
                  <c:v>0.311</c:v>
                </c:pt>
                <c:pt idx="7">
                  <c:v>0.69899999999999995</c:v>
                </c:pt>
                <c:pt idx="8">
                  <c:v>0.22020000000000001</c:v>
                </c:pt>
              </c:numCache>
            </c:numRef>
          </c:val>
        </c:ser>
        <c:dLbls>
          <c:dLblPos val="inEnd"/>
          <c:showLegendKey val="0"/>
          <c:showVal val="1"/>
          <c:showCatName val="0"/>
          <c:showSerName val="0"/>
          <c:showPercent val="0"/>
          <c:showBubbleSize val="0"/>
        </c:dLbls>
        <c:gapWidth val="100"/>
        <c:overlap val="-24"/>
        <c:axId val="664096336"/>
        <c:axId val="664095160"/>
      </c:barChart>
      <c:catAx>
        <c:axId val="66409633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664095160"/>
        <c:crosses val="autoZero"/>
        <c:auto val="1"/>
        <c:lblAlgn val="ctr"/>
        <c:lblOffset val="100"/>
        <c:noMultiLvlLbl val="0"/>
      </c:catAx>
      <c:valAx>
        <c:axId val="664095160"/>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6640963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078894742689409E-2"/>
          <c:y val="0.11744938176268209"/>
          <c:w val="0.94923258559621837"/>
          <c:h val="0.72885572139303734"/>
        </c:manualLayout>
      </c:layout>
      <c:barChart>
        <c:barDir val="col"/>
        <c:grouping val="clustered"/>
        <c:varyColors val="0"/>
        <c:ser>
          <c:idx val="1"/>
          <c:order val="0"/>
          <c:tx>
            <c:strRef>
              <c:f>Sheet1!$B$1</c:f>
              <c:strCache>
                <c:ptCount val="1"/>
                <c:pt idx="0">
                  <c:v>2008</c:v>
                </c:pt>
              </c:strCache>
            </c:strRef>
          </c:tx>
          <c:spPr>
            <a:solidFill>
              <a:schemeClr val="accent4"/>
            </a:solidFill>
            <a:ln w="12588">
              <a:solidFill>
                <a:srgbClr val="FFFFFF"/>
              </a:solidFill>
              <a:prstDash val="solid"/>
            </a:ln>
          </c:spPr>
          <c:invertIfNegative val="0"/>
          <c:dLbls>
            <c:spPr>
              <a:noFill/>
              <a:ln w="25172">
                <a:noFill/>
              </a:ln>
            </c:spPr>
            <c:txPr>
              <a:bodyPr/>
              <a:lstStyle/>
              <a:p>
                <a:pPr>
                  <a:defRPr sz="1189" b="1" i="0" u="none" strike="noStrike" baseline="0">
                    <a:solidFill>
                      <a:schemeClr val="tx1"/>
                    </a:solidFill>
                    <a:latin typeface="Century Gothic"/>
                    <a:ea typeface="Century Gothic"/>
                    <a:cs typeface="Century Gothic"/>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TOTAL</c:v>
                </c:pt>
                <c:pt idx="1">
                  <c:v>Social</c:v>
                </c:pt>
                <c:pt idx="2">
                  <c:v>Household</c:v>
                </c:pt>
                <c:pt idx="3">
                  <c:v>Institution</c:v>
                </c:pt>
                <c:pt idx="4">
                  <c:v>Commerce</c:v>
                </c:pt>
                <c:pt idx="5">
                  <c:v>Industries+Harbours</c:v>
                </c:pt>
              </c:strCache>
            </c:strRef>
          </c:cat>
          <c:val>
            <c:numRef>
              <c:f>Sheet1!$B$2:$B$7</c:f>
              <c:numCache>
                <c:formatCode>General</c:formatCode>
                <c:ptCount val="6"/>
                <c:pt idx="0">
                  <c:v>68</c:v>
                </c:pt>
                <c:pt idx="1">
                  <c:v>70</c:v>
                </c:pt>
                <c:pt idx="2">
                  <c:v>67</c:v>
                </c:pt>
                <c:pt idx="3">
                  <c:v>65</c:v>
                </c:pt>
                <c:pt idx="4">
                  <c:v>68</c:v>
                </c:pt>
                <c:pt idx="5">
                  <c:v>70</c:v>
                </c:pt>
              </c:numCache>
            </c:numRef>
          </c:val>
        </c:ser>
        <c:ser>
          <c:idx val="0"/>
          <c:order val="1"/>
          <c:tx>
            <c:strRef>
              <c:f>Sheet1!$C$1</c:f>
              <c:strCache>
                <c:ptCount val="1"/>
                <c:pt idx="0">
                  <c:v>2010</c:v>
                </c:pt>
              </c:strCache>
            </c:strRef>
          </c:tx>
          <c:spPr>
            <a:solidFill>
              <a:schemeClr val="accent1"/>
            </a:solidFill>
            <a:ln w="12588">
              <a:solidFill>
                <a:srgbClr val="FFFFFF"/>
              </a:solidFill>
              <a:prstDash val="solid"/>
            </a:ln>
          </c:spPr>
          <c:invertIfNegative val="0"/>
          <c:dLbls>
            <c:spPr>
              <a:noFill/>
              <a:ln w="25172">
                <a:noFill/>
              </a:ln>
            </c:spPr>
            <c:txPr>
              <a:bodyPr/>
              <a:lstStyle/>
              <a:p>
                <a:pPr>
                  <a:defRPr sz="1189" b="1" i="0" u="none" strike="noStrike" baseline="0">
                    <a:solidFill>
                      <a:schemeClr val="tx1"/>
                    </a:solidFill>
                    <a:latin typeface="Century Gothic"/>
                    <a:ea typeface="Century Gothic"/>
                    <a:cs typeface="Century Gothic"/>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TOTAL</c:v>
                </c:pt>
                <c:pt idx="1">
                  <c:v>Social</c:v>
                </c:pt>
                <c:pt idx="2">
                  <c:v>Household</c:v>
                </c:pt>
                <c:pt idx="3">
                  <c:v>Institution</c:v>
                </c:pt>
                <c:pt idx="4">
                  <c:v>Commerce</c:v>
                </c:pt>
                <c:pt idx="5">
                  <c:v>Industries+Harbours</c:v>
                </c:pt>
              </c:strCache>
            </c:strRef>
          </c:cat>
          <c:val>
            <c:numRef>
              <c:f>Sheet1!$C$2:$C$7</c:f>
              <c:numCache>
                <c:formatCode>General</c:formatCode>
                <c:ptCount val="6"/>
                <c:pt idx="0">
                  <c:v>72</c:v>
                </c:pt>
                <c:pt idx="1">
                  <c:v>74</c:v>
                </c:pt>
                <c:pt idx="2">
                  <c:v>71</c:v>
                </c:pt>
                <c:pt idx="3">
                  <c:v>75</c:v>
                </c:pt>
                <c:pt idx="4">
                  <c:v>74</c:v>
                </c:pt>
                <c:pt idx="5">
                  <c:v>74</c:v>
                </c:pt>
              </c:numCache>
            </c:numRef>
          </c:val>
        </c:ser>
        <c:ser>
          <c:idx val="2"/>
          <c:order val="2"/>
          <c:tx>
            <c:strRef>
              <c:f>Sheet1!$D$1</c:f>
              <c:strCache>
                <c:ptCount val="1"/>
                <c:pt idx="0">
                  <c:v>2012</c:v>
                </c:pt>
              </c:strCache>
            </c:strRef>
          </c:tx>
          <c:spPr>
            <a:solidFill>
              <a:schemeClr val="accent2"/>
            </a:solidFill>
            <a:ln>
              <a:solidFill>
                <a:schemeClr val="bg1"/>
              </a:solidFill>
            </a:ln>
          </c:spPr>
          <c:invertIfNegative val="0"/>
          <c:dLbls>
            <c:spPr>
              <a:noFill/>
              <a:ln w="25291">
                <a:noFill/>
              </a:ln>
            </c:spPr>
            <c:txPr>
              <a:bodyPr/>
              <a:lstStyle/>
              <a:p>
                <a:pPr>
                  <a:defRPr sz="1192">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TOTAL</c:v>
                </c:pt>
                <c:pt idx="1">
                  <c:v>Social</c:v>
                </c:pt>
                <c:pt idx="2">
                  <c:v>Household</c:v>
                </c:pt>
                <c:pt idx="3">
                  <c:v>Institution</c:v>
                </c:pt>
                <c:pt idx="4">
                  <c:v>Commerce</c:v>
                </c:pt>
                <c:pt idx="5">
                  <c:v>Industries+Harbours</c:v>
                </c:pt>
              </c:strCache>
            </c:strRef>
          </c:cat>
          <c:val>
            <c:numRef>
              <c:f>Sheet1!$D$2:$D$7</c:f>
              <c:numCache>
                <c:formatCode>General</c:formatCode>
                <c:ptCount val="6"/>
                <c:pt idx="0">
                  <c:v>73</c:v>
                </c:pt>
                <c:pt idx="1">
                  <c:v>75</c:v>
                </c:pt>
                <c:pt idx="2">
                  <c:v>72</c:v>
                </c:pt>
                <c:pt idx="3">
                  <c:v>73</c:v>
                </c:pt>
                <c:pt idx="4">
                  <c:v>75</c:v>
                </c:pt>
                <c:pt idx="5">
                  <c:v>76</c:v>
                </c:pt>
              </c:numCache>
            </c:numRef>
          </c:val>
        </c:ser>
        <c:ser>
          <c:idx val="3"/>
          <c:order val="3"/>
          <c:tx>
            <c:strRef>
              <c:f>Sheet1!$E$1</c:f>
              <c:strCache>
                <c:ptCount val="1"/>
                <c:pt idx="0">
                  <c:v>2014</c:v>
                </c:pt>
              </c:strCache>
            </c:strRef>
          </c:tx>
          <c:spPr>
            <a:solidFill>
              <a:srgbClr val="92D05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Sheet1!$A$2:$A$7</c:f>
              <c:strCache>
                <c:ptCount val="6"/>
                <c:pt idx="0">
                  <c:v>TOTAL</c:v>
                </c:pt>
                <c:pt idx="1">
                  <c:v>Social</c:v>
                </c:pt>
                <c:pt idx="2">
                  <c:v>Household</c:v>
                </c:pt>
                <c:pt idx="3">
                  <c:v>Institution</c:v>
                </c:pt>
                <c:pt idx="4">
                  <c:v>Commerce</c:v>
                </c:pt>
                <c:pt idx="5">
                  <c:v>Industries+Harbours</c:v>
                </c:pt>
              </c:strCache>
            </c:strRef>
          </c:cat>
          <c:val>
            <c:numRef>
              <c:f>Sheet1!$E$2:$E$7</c:f>
              <c:numCache>
                <c:formatCode>General</c:formatCode>
                <c:ptCount val="6"/>
                <c:pt idx="0">
                  <c:v>73</c:v>
                </c:pt>
                <c:pt idx="1">
                  <c:v>72</c:v>
                </c:pt>
                <c:pt idx="2">
                  <c:v>72</c:v>
                </c:pt>
                <c:pt idx="3">
                  <c:v>82</c:v>
                </c:pt>
                <c:pt idx="4">
                  <c:v>75</c:v>
                </c:pt>
                <c:pt idx="5">
                  <c:v>78</c:v>
                </c:pt>
              </c:numCache>
            </c:numRef>
          </c:val>
        </c:ser>
        <c:dLbls>
          <c:showLegendKey val="0"/>
          <c:showVal val="0"/>
          <c:showCatName val="0"/>
          <c:showSerName val="0"/>
          <c:showPercent val="0"/>
          <c:showBubbleSize val="0"/>
        </c:dLbls>
        <c:gapWidth val="50"/>
        <c:axId val="283781032"/>
        <c:axId val="283781816"/>
      </c:barChart>
      <c:catAx>
        <c:axId val="283781032"/>
        <c:scaling>
          <c:orientation val="minMax"/>
        </c:scaling>
        <c:delete val="0"/>
        <c:axPos val="b"/>
        <c:numFmt formatCode="General" sourceLinked="1"/>
        <c:majorTickMark val="none"/>
        <c:minorTickMark val="none"/>
        <c:tickLblPos val="none"/>
        <c:spPr>
          <a:ln w="3146">
            <a:solidFill>
              <a:schemeClr val="tx1"/>
            </a:solidFill>
            <a:prstDash val="solid"/>
          </a:ln>
        </c:spPr>
        <c:crossAx val="283781816"/>
        <c:crosses val="autoZero"/>
        <c:auto val="1"/>
        <c:lblAlgn val="ctr"/>
        <c:lblOffset val="100"/>
        <c:tickLblSkip val="1"/>
        <c:tickMarkSkip val="1"/>
        <c:noMultiLvlLbl val="0"/>
      </c:catAx>
      <c:valAx>
        <c:axId val="283781816"/>
        <c:scaling>
          <c:orientation val="minMax"/>
          <c:max val="100"/>
          <c:min val="0"/>
        </c:scaling>
        <c:delete val="0"/>
        <c:axPos val="l"/>
        <c:numFmt formatCode="General" sourceLinked="1"/>
        <c:majorTickMark val="out"/>
        <c:minorTickMark val="none"/>
        <c:tickLblPos val="nextTo"/>
        <c:spPr>
          <a:ln w="3146">
            <a:solidFill>
              <a:schemeClr val="tx1"/>
            </a:solidFill>
            <a:prstDash val="solid"/>
          </a:ln>
        </c:spPr>
        <c:txPr>
          <a:bodyPr rot="0" vert="horz"/>
          <a:lstStyle/>
          <a:p>
            <a:pPr>
              <a:defRPr sz="1189" b="1" i="0" u="none" strike="noStrike" baseline="0">
                <a:solidFill>
                  <a:schemeClr val="tx1"/>
                </a:solidFill>
                <a:latin typeface="Century Gothic"/>
                <a:ea typeface="Century Gothic"/>
                <a:cs typeface="Century Gothic"/>
              </a:defRPr>
            </a:pPr>
            <a:endParaRPr lang="en-US"/>
          </a:p>
        </c:txPr>
        <c:crossAx val="283781032"/>
        <c:crossesAt val="1"/>
        <c:crossBetween val="between"/>
        <c:majorUnit val="20"/>
        <c:minorUnit val="20"/>
      </c:valAx>
      <c:spPr>
        <a:noFill/>
        <a:ln w="25367">
          <a:noFill/>
        </a:ln>
      </c:spPr>
    </c:plotArea>
    <c:legend>
      <c:legendPos val="r"/>
      <c:layout>
        <c:manualLayout>
          <c:xMode val="edge"/>
          <c:yMode val="edge"/>
          <c:x val="0.54316020216234095"/>
          <c:y val="6.6741078647060845E-2"/>
          <c:w val="0.44870486596793768"/>
          <c:h val="7.3008148405842535E-2"/>
        </c:manualLayout>
      </c:layout>
      <c:overlay val="0"/>
      <c:spPr>
        <a:solidFill>
          <a:schemeClr val="bg1"/>
        </a:solidFill>
        <a:ln w="3146">
          <a:solidFill>
            <a:schemeClr val="tx1"/>
          </a:solidFill>
          <a:prstDash val="solid"/>
        </a:ln>
      </c:spPr>
      <c:txPr>
        <a:bodyPr/>
        <a:lstStyle/>
        <a:p>
          <a:pPr>
            <a:defRPr sz="1090" b="1" i="0" u="none" strike="noStrike" baseline="0">
              <a:solidFill>
                <a:schemeClr val="tx1"/>
              </a:solidFill>
              <a:latin typeface="Century Gothic"/>
              <a:ea typeface="Century Gothic"/>
              <a:cs typeface="Century Gothic"/>
            </a:defRPr>
          </a:pPr>
          <a:endParaRPr lang="en-US"/>
        </a:p>
      </c:txPr>
    </c:legend>
    <c:plotVisOnly val="1"/>
    <c:dispBlanksAs val="gap"/>
    <c:showDLblsOverMax val="0"/>
  </c:chart>
  <c:spPr>
    <a:noFill/>
    <a:ln>
      <a:noFill/>
    </a:ln>
  </c:spPr>
  <c:txPr>
    <a:bodyPr/>
    <a:lstStyle/>
    <a:p>
      <a:pPr>
        <a:defRPr sz="990" b="1" i="0" u="none" strike="noStrike" baseline="0">
          <a:solidFill>
            <a:schemeClr val="tx1"/>
          </a:solidFill>
          <a:latin typeface="Century Gothic"/>
          <a:ea typeface="Century Gothic"/>
          <a:cs typeface="Century Gothic"/>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8.920774636421068E-2"/>
          <c:y val="5.4060909984017358E-2"/>
          <c:w val="0.81622047244094487"/>
          <c:h val="0.79523549139690874"/>
        </c:manualLayout>
      </c:layout>
      <c:barChart>
        <c:barDir val="col"/>
        <c:grouping val="clustered"/>
        <c:varyColors val="0"/>
        <c:ser>
          <c:idx val="0"/>
          <c:order val="0"/>
          <c:tx>
            <c:strRef>
              <c:f>'Contribution2Government (USD)'!$A$2</c:f>
              <c:strCache>
                <c:ptCount val="1"/>
                <c:pt idx="0">
                  <c:v>Pajak (juta)</c:v>
                </c:pt>
              </c:strCache>
            </c:strRef>
          </c:tx>
          <c:invertIfNegative val="0"/>
          <c:cat>
            <c:numRef>
              <c:f>'Contribution2Government (USD)'!$B$1:$T$1</c:f>
              <c:numCache>
                <c:formatCode>General</c:formatCode>
                <c:ptCount val="19"/>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numCache>
            </c:numRef>
          </c:cat>
          <c:val>
            <c:numRef>
              <c:f>'Contribution2Government (USD)'!$B$2:$T$2</c:f>
              <c:numCache>
                <c:formatCode>_(* #,##0_);_(* \(#,##0\);_(* "-"_);_(@_)</c:formatCode>
                <c:ptCount val="19"/>
                <c:pt idx="0">
                  <c:v>705</c:v>
                </c:pt>
                <c:pt idx="1">
                  <c:v>780</c:v>
                </c:pt>
                <c:pt idx="2">
                  <c:v>1088</c:v>
                </c:pt>
                <c:pt idx="3">
                  <c:v>1682</c:v>
                </c:pt>
                <c:pt idx="4">
                  <c:v>6066</c:v>
                </c:pt>
                <c:pt idx="5">
                  <c:v>6267</c:v>
                </c:pt>
                <c:pt idx="6">
                  <c:v>11110</c:v>
                </c:pt>
                <c:pt idx="7">
                  <c:v>19226</c:v>
                </c:pt>
                <c:pt idx="8">
                  <c:v>23780</c:v>
                </c:pt>
                <c:pt idx="9">
                  <c:v>23047</c:v>
                </c:pt>
                <c:pt idx="10">
                  <c:v>24324</c:v>
                </c:pt>
                <c:pt idx="11">
                  <c:v>25689</c:v>
                </c:pt>
                <c:pt idx="12">
                  <c:v>25037</c:v>
                </c:pt>
                <c:pt idx="13">
                  <c:v>32441</c:v>
                </c:pt>
                <c:pt idx="14">
                  <c:v>31506</c:v>
                </c:pt>
                <c:pt idx="15">
                  <c:v>38010</c:v>
                </c:pt>
                <c:pt idx="16" formatCode="_(* #,##0_);_(* \(#,##0\);_(* &quot;-&quot;??_);_(@_)">
                  <c:v>38844</c:v>
                </c:pt>
                <c:pt idx="17" formatCode="_(* #,##0_);_(* \(#,##0\);_(* &quot;-&quot;??_);_(@_)">
                  <c:v>49412</c:v>
                </c:pt>
                <c:pt idx="18" formatCode="General">
                  <c:v>48507</c:v>
                </c:pt>
              </c:numCache>
            </c:numRef>
          </c:val>
        </c:ser>
        <c:ser>
          <c:idx val="1"/>
          <c:order val="1"/>
          <c:tx>
            <c:strRef>
              <c:f>'Contribution2Government (USD)'!$A$3</c:f>
              <c:strCache>
                <c:ptCount val="1"/>
                <c:pt idx="0">
                  <c:v>BIDA (juta)</c:v>
                </c:pt>
              </c:strCache>
            </c:strRef>
          </c:tx>
          <c:invertIfNegative val="0"/>
          <c:cat>
            <c:numRef>
              <c:f>'Contribution2Government (USD)'!$B$1:$T$1</c:f>
              <c:numCache>
                <c:formatCode>General</c:formatCode>
                <c:ptCount val="19"/>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numCache>
            </c:numRef>
          </c:cat>
          <c:val>
            <c:numRef>
              <c:f>'Contribution2Government (USD)'!$B$3:$T$3</c:f>
              <c:numCache>
                <c:formatCode>_(* #,##0_);_(* \(#,##0\);_(* "-"_);_(@_)</c:formatCode>
                <c:ptCount val="19"/>
                <c:pt idx="0" formatCode="#,##0">
                  <c:v>655</c:v>
                </c:pt>
                <c:pt idx="1">
                  <c:v>631</c:v>
                </c:pt>
                <c:pt idx="2">
                  <c:v>1014</c:v>
                </c:pt>
                <c:pt idx="3">
                  <c:v>1062</c:v>
                </c:pt>
                <c:pt idx="4">
                  <c:v>1737</c:v>
                </c:pt>
                <c:pt idx="5">
                  <c:v>2446</c:v>
                </c:pt>
                <c:pt idx="6">
                  <c:v>2966</c:v>
                </c:pt>
                <c:pt idx="7">
                  <c:v>4075</c:v>
                </c:pt>
                <c:pt idx="8">
                  <c:v>5881</c:v>
                </c:pt>
                <c:pt idx="9">
                  <c:v>9582</c:v>
                </c:pt>
                <c:pt idx="10">
                  <c:v>11052</c:v>
                </c:pt>
                <c:pt idx="11">
                  <c:v>10565</c:v>
                </c:pt>
                <c:pt idx="12">
                  <c:v>11406</c:v>
                </c:pt>
                <c:pt idx="13">
                  <c:v>12655</c:v>
                </c:pt>
                <c:pt idx="14">
                  <c:v>13165</c:v>
                </c:pt>
                <c:pt idx="15">
                  <c:v>17793</c:v>
                </c:pt>
                <c:pt idx="16" formatCode="_(* #,##0_);_(* \(#,##0\);_(* &quot;-&quot;??_);_(@_)">
                  <c:v>20797</c:v>
                </c:pt>
                <c:pt idx="17" formatCode="_(* #,##0_);_(* \(#,##0\);_(* &quot;-&quot;??_);_(@_)">
                  <c:v>23018</c:v>
                </c:pt>
                <c:pt idx="18" formatCode="General">
                  <c:v>23821</c:v>
                </c:pt>
              </c:numCache>
            </c:numRef>
          </c:val>
        </c:ser>
        <c:ser>
          <c:idx val="2"/>
          <c:order val="2"/>
          <c:tx>
            <c:strRef>
              <c:f>'Contribution2Government (USD)'!$A$4</c:f>
              <c:strCache>
                <c:ptCount val="1"/>
                <c:pt idx="0">
                  <c:v>PEMKO (juta)</c:v>
                </c:pt>
              </c:strCache>
            </c:strRef>
          </c:tx>
          <c:invertIfNegative val="0"/>
          <c:cat>
            <c:numRef>
              <c:f>'Contribution2Government (USD)'!$B$1:$T$1</c:f>
              <c:numCache>
                <c:formatCode>General</c:formatCode>
                <c:ptCount val="19"/>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numCache>
            </c:numRef>
          </c:cat>
          <c:val>
            <c:numRef>
              <c:f>'Contribution2Government (USD)'!$B$4:$T$4</c:f>
              <c:numCache>
                <c:formatCode>_(* #,##0_);_(* \(#,##0\);_(* "-"_);_(@_)</c:formatCode>
                <c:ptCount val="19"/>
                <c:pt idx="0">
                  <c:v>0</c:v>
                </c:pt>
                <c:pt idx="1">
                  <c:v>0</c:v>
                </c:pt>
                <c:pt idx="2">
                  <c:v>0</c:v>
                </c:pt>
                <c:pt idx="3">
                  <c:v>0</c:v>
                </c:pt>
                <c:pt idx="4">
                  <c:v>273</c:v>
                </c:pt>
                <c:pt idx="5">
                  <c:v>422</c:v>
                </c:pt>
                <c:pt idx="6">
                  <c:v>479</c:v>
                </c:pt>
                <c:pt idx="7">
                  <c:v>532</c:v>
                </c:pt>
                <c:pt idx="8">
                  <c:v>589</c:v>
                </c:pt>
                <c:pt idx="9">
                  <c:v>627</c:v>
                </c:pt>
                <c:pt idx="10">
                  <c:v>641</c:v>
                </c:pt>
                <c:pt idx="11">
                  <c:v>860</c:v>
                </c:pt>
                <c:pt idx="12">
                  <c:v>1365</c:v>
                </c:pt>
                <c:pt idx="13">
                  <c:v>1556</c:v>
                </c:pt>
                <c:pt idx="14" formatCode="_(* #,##0_);_(* \(#,##0\);_(* &quot;-&quot;??_);_(@_)">
                  <c:v>1627</c:v>
                </c:pt>
                <c:pt idx="15">
                  <c:v>1836</c:v>
                </c:pt>
                <c:pt idx="16" formatCode="General">
                  <c:v>1705</c:v>
                </c:pt>
                <c:pt idx="17" formatCode="_(* #,##0_);_(* \(#,##0\);_(* &quot;-&quot;??_);_(@_)">
                  <c:v>1877</c:v>
                </c:pt>
                <c:pt idx="18" formatCode="General">
                  <c:v>1974</c:v>
                </c:pt>
              </c:numCache>
            </c:numRef>
          </c:val>
        </c:ser>
        <c:dLbls>
          <c:showLegendKey val="0"/>
          <c:showVal val="0"/>
          <c:showCatName val="0"/>
          <c:showSerName val="0"/>
          <c:showPercent val="0"/>
          <c:showBubbleSize val="0"/>
        </c:dLbls>
        <c:gapWidth val="150"/>
        <c:axId val="370214160"/>
        <c:axId val="370205536"/>
      </c:barChart>
      <c:lineChart>
        <c:grouping val="standard"/>
        <c:varyColors val="0"/>
        <c:ser>
          <c:idx val="3"/>
          <c:order val="3"/>
          <c:tx>
            <c:strRef>
              <c:f>'Contribution2Government (USD)'!$A$5</c:f>
              <c:strCache>
                <c:ptCount val="1"/>
                <c:pt idx="0">
                  <c:v>Accumulative</c:v>
                </c:pt>
              </c:strCache>
            </c:strRef>
          </c:tx>
          <c:marker>
            <c:symbol val="diamond"/>
            <c:size val="13"/>
            <c:spPr>
              <a:gradFill>
                <a:gsLst>
                  <a:gs pos="0">
                    <a:schemeClr val="tx2">
                      <a:lumMod val="40000"/>
                      <a:lumOff val="60000"/>
                    </a:schemeClr>
                  </a:gs>
                  <a:gs pos="53000">
                    <a:srgbClr val="D4DEFF"/>
                  </a:gs>
                  <a:gs pos="83000">
                    <a:schemeClr val="accent2">
                      <a:lumMod val="20000"/>
                      <a:lumOff val="80000"/>
                    </a:schemeClr>
                  </a:gs>
                  <a:gs pos="100000">
                    <a:schemeClr val="accent2">
                      <a:lumMod val="60000"/>
                      <a:lumOff val="40000"/>
                    </a:schemeClr>
                  </a:gs>
                </a:gsLst>
                <a:lin ang="5400000" scaled="0"/>
              </a:gradFill>
            </c:spPr>
          </c:marker>
          <c:dLbls>
            <c:dLbl>
              <c:idx val="0"/>
              <c:layout>
                <c:manualLayout>
                  <c:x val="4.1356492969396195E-3"/>
                  <c:y val="-5.054535780792783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6"/>
              <c:layout>
                <c:manualLayout>
                  <c:x val="-0.11373035566583954"/>
                  <c:y val="-2.128225591912744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8"/>
              <c:layout>
                <c:manualLayout>
                  <c:x val="-6.1844015556975759E-2"/>
                  <c:y val="-4.4905973536131003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'Contribution2Government (USD)'!$B$1:$T$1</c:f>
              <c:numCache>
                <c:formatCode>General</c:formatCode>
                <c:ptCount val="19"/>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numCache>
            </c:numRef>
          </c:cat>
          <c:val>
            <c:numRef>
              <c:f>'Contribution2Government (USD)'!$B$5:$T$5</c:f>
              <c:numCache>
                <c:formatCode>_(* #,##0_);_(* \(#,##0\);_(* "-"_);_(@_)</c:formatCode>
                <c:ptCount val="19"/>
                <c:pt idx="0">
                  <c:v>1360</c:v>
                </c:pt>
                <c:pt idx="1">
                  <c:v>2771</c:v>
                </c:pt>
                <c:pt idx="2">
                  <c:v>4873</c:v>
                </c:pt>
                <c:pt idx="3">
                  <c:v>7617</c:v>
                </c:pt>
                <c:pt idx="4">
                  <c:v>15693</c:v>
                </c:pt>
                <c:pt idx="5">
                  <c:v>24828</c:v>
                </c:pt>
                <c:pt idx="6">
                  <c:v>39383</c:v>
                </c:pt>
                <c:pt idx="7">
                  <c:v>63216</c:v>
                </c:pt>
                <c:pt idx="8">
                  <c:v>93466</c:v>
                </c:pt>
                <c:pt idx="9">
                  <c:v>126722</c:v>
                </c:pt>
                <c:pt idx="10">
                  <c:v>162739</c:v>
                </c:pt>
                <c:pt idx="11">
                  <c:v>199853</c:v>
                </c:pt>
                <c:pt idx="12">
                  <c:v>237661</c:v>
                </c:pt>
                <c:pt idx="13">
                  <c:v>284313</c:v>
                </c:pt>
                <c:pt idx="14">
                  <c:v>330611</c:v>
                </c:pt>
                <c:pt idx="15">
                  <c:v>388250</c:v>
                </c:pt>
                <c:pt idx="16">
                  <c:v>449596</c:v>
                </c:pt>
                <c:pt idx="17" formatCode="_(* #,##0_);_(* \(#,##0\);_(* &quot;-&quot;??_);_(@_)">
                  <c:v>523903</c:v>
                </c:pt>
                <c:pt idx="18" formatCode="_(* #,##0_);_(* \(#,##0\);_(* &quot;-&quot;??_);_(@_)">
                  <c:v>598205</c:v>
                </c:pt>
              </c:numCache>
            </c:numRef>
          </c:val>
          <c:smooth val="0"/>
        </c:ser>
        <c:dLbls>
          <c:showLegendKey val="0"/>
          <c:showVal val="0"/>
          <c:showCatName val="0"/>
          <c:showSerName val="0"/>
          <c:showPercent val="0"/>
          <c:showBubbleSize val="0"/>
        </c:dLbls>
        <c:marker val="1"/>
        <c:smooth val="0"/>
        <c:axId val="370204360"/>
        <c:axId val="370211808"/>
      </c:lineChart>
      <c:catAx>
        <c:axId val="370214160"/>
        <c:scaling>
          <c:orientation val="minMax"/>
        </c:scaling>
        <c:delete val="0"/>
        <c:axPos val="b"/>
        <c:numFmt formatCode="General" sourceLinked="1"/>
        <c:majorTickMark val="out"/>
        <c:minorTickMark val="none"/>
        <c:tickLblPos val="nextTo"/>
        <c:crossAx val="370205536"/>
        <c:crosses val="autoZero"/>
        <c:auto val="1"/>
        <c:lblAlgn val="ctr"/>
        <c:lblOffset val="100"/>
        <c:noMultiLvlLbl val="0"/>
      </c:catAx>
      <c:valAx>
        <c:axId val="370205536"/>
        <c:scaling>
          <c:orientation val="minMax"/>
        </c:scaling>
        <c:delete val="0"/>
        <c:axPos val="l"/>
        <c:majorGridlines/>
        <c:numFmt formatCode="_(* #,##0_);_(* \(#,##0\);_(* &quot;-&quot;_);_(@_)" sourceLinked="1"/>
        <c:majorTickMark val="out"/>
        <c:minorTickMark val="none"/>
        <c:tickLblPos val="nextTo"/>
        <c:crossAx val="370214160"/>
        <c:crosses val="autoZero"/>
        <c:crossBetween val="between"/>
      </c:valAx>
      <c:valAx>
        <c:axId val="370211808"/>
        <c:scaling>
          <c:orientation val="minMax"/>
        </c:scaling>
        <c:delete val="0"/>
        <c:axPos val="r"/>
        <c:numFmt formatCode="_(* #,##0_);_(* \(#,##0\);_(* &quot;-&quot;_);_(@_)" sourceLinked="1"/>
        <c:majorTickMark val="out"/>
        <c:minorTickMark val="none"/>
        <c:tickLblPos val="nextTo"/>
        <c:txPr>
          <a:bodyPr/>
          <a:lstStyle/>
          <a:p>
            <a:pPr>
              <a:defRPr b="1"/>
            </a:pPr>
            <a:endParaRPr lang="en-US"/>
          </a:p>
        </c:txPr>
        <c:crossAx val="370204360"/>
        <c:crosses val="max"/>
        <c:crossBetween val="between"/>
      </c:valAx>
      <c:catAx>
        <c:axId val="370204360"/>
        <c:scaling>
          <c:orientation val="minMax"/>
        </c:scaling>
        <c:delete val="1"/>
        <c:axPos val="b"/>
        <c:numFmt formatCode="General" sourceLinked="1"/>
        <c:majorTickMark val="out"/>
        <c:minorTickMark val="none"/>
        <c:tickLblPos val="nextTo"/>
        <c:crossAx val="370211808"/>
        <c:crosses val="autoZero"/>
        <c:auto val="1"/>
        <c:lblAlgn val="ctr"/>
        <c:lblOffset val="100"/>
        <c:noMultiLvlLbl val="0"/>
      </c:catAx>
      <c:spPr>
        <a:gradFill>
          <a:gsLst>
            <a:gs pos="0">
              <a:schemeClr val="tx2">
                <a:lumMod val="40000"/>
                <a:lumOff val="60000"/>
              </a:schemeClr>
            </a:gs>
            <a:gs pos="53000">
              <a:srgbClr val="D4DEFF"/>
            </a:gs>
            <a:gs pos="83000">
              <a:schemeClr val="tx2">
                <a:lumMod val="40000"/>
                <a:lumOff val="60000"/>
              </a:schemeClr>
            </a:gs>
            <a:gs pos="100000">
              <a:schemeClr val="tx2">
                <a:lumMod val="60000"/>
                <a:lumOff val="40000"/>
              </a:schemeClr>
            </a:gs>
          </a:gsLst>
          <a:lin ang="5400000" scaled="0"/>
        </a:gradFill>
      </c:spPr>
    </c:plotArea>
    <c:legend>
      <c:legendPos val="r"/>
      <c:layout>
        <c:manualLayout>
          <c:xMode val="edge"/>
          <c:yMode val="edge"/>
          <c:x val="0.16634444422734998"/>
          <c:y val="0.13356165674821374"/>
          <c:w val="0.17569329113017201"/>
          <c:h val="0.1924225952202902"/>
        </c:manualLayout>
      </c:layout>
      <c:overlay val="0"/>
    </c:legend>
    <c:plotVisOnly val="1"/>
    <c:dispBlanksAs val="gap"/>
    <c:showDLblsOverMax val="0"/>
  </c:chart>
  <c:spPr>
    <a:gradFill>
      <a:gsLst>
        <a:gs pos="0">
          <a:schemeClr val="tx2">
            <a:lumMod val="60000"/>
            <a:lumOff val="40000"/>
          </a:schemeClr>
        </a:gs>
        <a:gs pos="53000">
          <a:srgbClr val="D4DEFF"/>
        </a:gs>
        <a:gs pos="83000">
          <a:schemeClr val="tx2">
            <a:lumMod val="20000"/>
            <a:lumOff val="80000"/>
          </a:schemeClr>
        </a:gs>
        <a:gs pos="100000">
          <a:schemeClr val="accent2">
            <a:lumMod val="20000"/>
            <a:lumOff val="80000"/>
          </a:schemeClr>
        </a:gs>
      </a:gsLst>
      <a:lin ang="5400000" scaled="0"/>
    </a:gradFill>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654518595011825E-2"/>
          <c:y val="5.1400554097404488E-2"/>
          <c:w val="0.86270661522501013"/>
          <c:h val="0.77159034300848306"/>
        </c:manualLayout>
      </c:layout>
      <c:barChart>
        <c:barDir val="col"/>
        <c:grouping val="stacked"/>
        <c:varyColors val="0"/>
        <c:ser>
          <c:idx val="0"/>
          <c:order val="0"/>
          <c:tx>
            <c:strRef>
              <c:f>Sheet2!$C$3</c:f>
              <c:strCache>
                <c:ptCount val="1"/>
                <c:pt idx="0">
                  <c:v>deman1</c:v>
                </c:pt>
              </c:strCache>
            </c:strRef>
          </c:tx>
          <c:spPr>
            <a:gradFill rotWithShape="1">
              <a:gsLst>
                <a:gs pos="0">
                  <a:schemeClr val="accent1">
                    <a:tint val="94000"/>
                    <a:satMod val="100000"/>
                    <a:lumMod val="108000"/>
                  </a:schemeClr>
                </a:gs>
                <a:gs pos="50000">
                  <a:schemeClr val="accent1">
                    <a:tint val="98000"/>
                    <a:shade val="100000"/>
                    <a:satMod val="100000"/>
                    <a:lumMod val="100000"/>
                  </a:schemeClr>
                </a:gs>
                <a:gs pos="100000">
                  <a:schemeClr val="accent1">
                    <a:shade val="72000"/>
                    <a:satMod val="120000"/>
                    <a:lumMod val="100000"/>
                  </a:schemeClr>
                </a:gs>
              </a:gsLst>
              <a:lin ang="5400000" scaled="0"/>
            </a:gradFill>
            <a:ln>
              <a:noFill/>
            </a:ln>
            <a:effectLst>
              <a:outerShdw blurRad="50800" dist="25400" dir="5400000" rotWithShape="0">
                <a:srgbClr val="000000">
                  <a:alpha val="28000"/>
                </a:srgbClr>
              </a:outerShdw>
            </a:effectLst>
          </c:spPr>
          <c:invertIfNegative val="0"/>
          <c:cat>
            <c:numRef>
              <c:f>Sheet2!$B$4:$B$14</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Sheet2!$C$4:$C$14</c:f>
              <c:numCache>
                <c:formatCode>0</c:formatCode>
                <c:ptCount val="11"/>
                <c:pt idx="0" formatCode="General">
                  <c:v>2750</c:v>
                </c:pt>
                <c:pt idx="1">
                  <c:v>2892.2222222222217</c:v>
                </c:pt>
                <c:pt idx="2">
                  <c:v>3045.8222222222225</c:v>
                </c:pt>
                <c:pt idx="3">
                  <c:v>3211.7102222222229</c:v>
                </c:pt>
                <c:pt idx="4">
                  <c:v>3390.8692622222247</c:v>
                </c:pt>
                <c:pt idx="5">
                  <c:v>3584.3610254222235</c:v>
                </c:pt>
                <c:pt idx="6">
                  <c:v>3793.3321296782256</c:v>
                </c:pt>
                <c:pt idx="7">
                  <c:v>4019.0209222747053</c:v>
                </c:pt>
                <c:pt idx="8">
                  <c:v>4262.7648182789026</c:v>
                </c:pt>
                <c:pt idx="9" formatCode="General">
                  <c:v>4450</c:v>
                </c:pt>
                <c:pt idx="10" formatCode="General">
                  <c:v>4450</c:v>
                </c:pt>
              </c:numCache>
            </c:numRef>
          </c:val>
        </c:ser>
        <c:ser>
          <c:idx val="1"/>
          <c:order val="1"/>
          <c:tx>
            <c:strRef>
              <c:f>Sheet2!$D$3</c:f>
              <c:strCache>
                <c:ptCount val="1"/>
                <c:pt idx="0">
                  <c:v>demand2</c:v>
                </c:pt>
              </c:strCache>
            </c:strRef>
          </c:tx>
          <c:spPr>
            <a:gradFill rotWithShape="1">
              <a:gsLst>
                <a:gs pos="0">
                  <a:schemeClr val="accent3">
                    <a:tint val="94000"/>
                    <a:satMod val="100000"/>
                    <a:lumMod val="108000"/>
                  </a:schemeClr>
                </a:gs>
                <a:gs pos="50000">
                  <a:schemeClr val="accent3">
                    <a:tint val="98000"/>
                    <a:shade val="100000"/>
                    <a:satMod val="100000"/>
                    <a:lumMod val="100000"/>
                  </a:schemeClr>
                </a:gs>
                <a:gs pos="100000">
                  <a:schemeClr val="accent3">
                    <a:shade val="72000"/>
                    <a:satMod val="120000"/>
                    <a:lumMod val="100000"/>
                  </a:schemeClr>
                </a:gs>
              </a:gsLst>
              <a:lin ang="5400000" scaled="0"/>
            </a:gradFill>
            <a:ln>
              <a:noFill/>
            </a:ln>
            <a:effectLst>
              <a:outerShdw blurRad="50800" dist="25400" dir="5400000" rotWithShape="0">
                <a:srgbClr val="000000">
                  <a:alpha val="28000"/>
                </a:srgbClr>
              </a:outerShdw>
            </a:effectLst>
          </c:spPr>
          <c:invertIfNegative val="0"/>
          <c:cat>
            <c:numRef>
              <c:f>Sheet2!$B$4:$B$14</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Sheet2!$D$4:$D$14</c:f>
              <c:numCache>
                <c:formatCode>General</c:formatCode>
                <c:ptCount val="11"/>
                <c:pt idx="0">
                  <c:v>#N/A</c:v>
                </c:pt>
                <c:pt idx="1">
                  <c:v>#N/A</c:v>
                </c:pt>
                <c:pt idx="2">
                  <c:v>#N/A</c:v>
                </c:pt>
                <c:pt idx="3">
                  <c:v>#N/A</c:v>
                </c:pt>
                <c:pt idx="4">
                  <c:v>#N/A</c:v>
                </c:pt>
                <c:pt idx="5">
                  <c:v>#N/A</c:v>
                </c:pt>
                <c:pt idx="6">
                  <c:v>#N/A</c:v>
                </c:pt>
                <c:pt idx="7">
                  <c:v>#N/A</c:v>
                </c:pt>
                <c:pt idx="8">
                  <c:v>#N/A</c:v>
                </c:pt>
                <c:pt idx="9">
                  <c:v>76.008225963437326</c:v>
                </c:pt>
                <c:pt idx="10">
                  <c:v>360.31110626273386</c:v>
                </c:pt>
              </c:numCache>
            </c:numRef>
          </c:val>
        </c:ser>
        <c:dLbls>
          <c:showLegendKey val="0"/>
          <c:showVal val="0"/>
          <c:showCatName val="0"/>
          <c:showSerName val="0"/>
          <c:showPercent val="0"/>
          <c:showBubbleSize val="0"/>
        </c:dLbls>
        <c:gapWidth val="150"/>
        <c:overlap val="100"/>
        <c:axId val="277725368"/>
        <c:axId val="277727720"/>
      </c:barChart>
      <c:lineChart>
        <c:grouping val="standard"/>
        <c:varyColors val="0"/>
        <c:ser>
          <c:idx val="2"/>
          <c:order val="2"/>
          <c:tx>
            <c:strRef>
              <c:f>Sheet2!$E$3</c:f>
              <c:strCache>
                <c:ptCount val="1"/>
                <c:pt idx="0">
                  <c:v>raw water avalilable</c:v>
                </c:pt>
              </c:strCache>
            </c:strRef>
          </c:tx>
          <c:spPr>
            <a:ln w="31750" cap="rnd">
              <a:solidFill>
                <a:schemeClr val="accent5"/>
              </a:solidFill>
              <a:round/>
            </a:ln>
            <a:effectLst>
              <a:outerShdw blurRad="50800" dist="25400" dir="5400000" rotWithShape="0">
                <a:srgbClr val="000000">
                  <a:alpha val="28000"/>
                </a:srgbClr>
              </a:outerShdw>
            </a:effectLst>
          </c:spPr>
          <c:marker>
            <c:symbol val="none"/>
          </c:marker>
          <c:dLbls>
            <c:dLbl>
              <c:idx val="0"/>
              <c:layout/>
              <c:dLblPos val="t"/>
              <c:showLegendKey val="0"/>
              <c:showVal val="1"/>
              <c:showCatName val="0"/>
              <c:showSerName val="0"/>
              <c:showPercent val="0"/>
              <c:showBubbleSize val="0"/>
              <c:extLst>
                <c:ext xmlns:c15="http://schemas.microsoft.com/office/drawing/2012/chart" uri="{CE6537A1-D6FC-4f65-9D91-7224C49458BB}">
                  <c15:layout/>
                </c:ext>
              </c:extLst>
            </c:dLbl>
            <c:dLbl>
              <c:idx val="3"/>
              <c:layout/>
              <c:dLblPos val="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0"/>
              </c:ext>
            </c:extLst>
          </c:dLbls>
          <c:cat>
            <c:numRef>
              <c:f>Sheet2!$B$4:$B$14</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Sheet2!$E$4:$E$14</c:f>
              <c:numCache>
                <c:formatCode>General</c:formatCode>
                <c:ptCount val="11"/>
                <c:pt idx="0">
                  <c:v>3850</c:v>
                </c:pt>
                <c:pt idx="1">
                  <c:v>3850</c:v>
                </c:pt>
                <c:pt idx="2">
                  <c:v>3850</c:v>
                </c:pt>
                <c:pt idx="3">
                  <c:v>4450</c:v>
                </c:pt>
                <c:pt idx="4">
                  <c:v>4450</c:v>
                </c:pt>
                <c:pt idx="5">
                  <c:v>4450</c:v>
                </c:pt>
                <c:pt idx="6">
                  <c:v>4450</c:v>
                </c:pt>
                <c:pt idx="7">
                  <c:v>4450</c:v>
                </c:pt>
                <c:pt idx="8">
                  <c:v>4450</c:v>
                </c:pt>
                <c:pt idx="9">
                  <c:v>4450</c:v>
                </c:pt>
                <c:pt idx="10">
                  <c:v>4450</c:v>
                </c:pt>
              </c:numCache>
            </c:numRef>
          </c:val>
          <c:smooth val="0"/>
        </c:ser>
        <c:ser>
          <c:idx val="3"/>
          <c:order val="3"/>
          <c:tx>
            <c:strRef>
              <c:f>Sheet2!$G$3</c:f>
              <c:strCache>
                <c:ptCount val="1"/>
                <c:pt idx="0">
                  <c:v>installed capacity</c:v>
                </c:pt>
              </c:strCache>
            </c:strRef>
          </c:tx>
          <c:spPr>
            <a:ln w="31750" cap="rnd">
              <a:solidFill>
                <a:schemeClr val="accent1">
                  <a:lumMod val="60000"/>
                </a:schemeClr>
              </a:solidFill>
              <a:round/>
            </a:ln>
            <a:effectLst>
              <a:outerShdw blurRad="50800" dist="25400" dir="5400000" rotWithShape="0">
                <a:srgbClr val="000000">
                  <a:alpha val="28000"/>
                </a:srgbClr>
              </a:outerShdw>
            </a:effectLst>
          </c:spPr>
          <c:marker>
            <c:symbol val="none"/>
          </c:marker>
          <c:dLbls>
            <c:dLbl>
              <c:idx val="1"/>
              <c:layout/>
              <c:dLblPos val="t"/>
              <c:showLegendKey val="0"/>
              <c:showVal val="1"/>
              <c:showCatName val="0"/>
              <c:showSerName val="0"/>
              <c:showPercent val="0"/>
              <c:showBubbleSize val="0"/>
              <c:extLst>
                <c:ext xmlns:c15="http://schemas.microsoft.com/office/drawing/2012/chart" uri="{CE6537A1-D6FC-4f65-9D91-7224C49458BB}">
                  <c15:layout/>
                </c:ext>
              </c:extLst>
            </c:dLbl>
            <c:dLbl>
              <c:idx val="4"/>
              <c:layout/>
              <c:dLblPos val="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0"/>
              </c:ext>
            </c:extLst>
          </c:dLbls>
          <c:cat>
            <c:numRef>
              <c:f>Sheet2!$B$4:$B$14</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Sheet2!$G$4:$G$14</c:f>
              <c:numCache>
                <c:formatCode>General</c:formatCode>
                <c:ptCount val="11"/>
                <c:pt idx="0" formatCode="_(* #,##0_);_(* \(#,##0\);_(* &quot;-&quot;??_);_(@_)">
                  <c:v>2835</c:v>
                </c:pt>
                <c:pt idx="1">
                  <c:v>3535</c:v>
                </c:pt>
                <c:pt idx="2">
                  <c:v>3535</c:v>
                </c:pt>
                <c:pt idx="3">
                  <c:v>3535</c:v>
                </c:pt>
                <c:pt idx="4">
                  <c:v>4135</c:v>
                </c:pt>
                <c:pt idx="5">
                  <c:v>4135</c:v>
                </c:pt>
                <c:pt idx="6">
                  <c:v>4135</c:v>
                </c:pt>
                <c:pt idx="7">
                  <c:v>4450</c:v>
                </c:pt>
                <c:pt idx="8">
                  <c:v>4450</c:v>
                </c:pt>
                <c:pt idx="9">
                  <c:v>4450</c:v>
                </c:pt>
                <c:pt idx="10">
                  <c:v>4450</c:v>
                </c:pt>
              </c:numCache>
            </c:numRef>
          </c:val>
          <c:smooth val="0"/>
        </c:ser>
        <c:ser>
          <c:idx val="4"/>
          <c:order val="4"/>
          <c:tx>
            <c:strRef>
              <c:f>Sheet2!$F$3</c:f>
              <c:strCache>
                <c:ptCount val="1"/>
                <c:pt idx="0">
                  <c:v>demand capacity</c:v>
                </c:pt>
              </c:strCache>
            </c:strRef>
          </c:tx>
          <c:spPr>
            <a:ln w="25400" cap="rnd">
              <a:noFill/>
              <a:round/>
            </a:ln>
            <a:effectLst>
              <a:outerShdw blurRad="50800" dist="25400" dir="5400000" rotWithShape="0">
                <a:srgbClr val="000000">
                  <a:alpha val="28000"/>
                </a:srgbClr>
              </a:outerShdw>
            </a:effectLst>
          </c:spPr>
          <c:marker>
            <c:symbol val="none"/>
          </c:marker>
          <c:dLbls>
            <c:dLbl>
              <c:idx val="8"/>
              <c:layout>
                <c:manualLayout>
                  <c:x val="-4.8431372549019608E-2"/>
                  <c:y val="-1.7622593905336711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Sheet2!$B$4:$B$14</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Sheet2!$F$4:$F$14</c:f>
              <c:numCache>
                <c:formatCode>0</c:formatCode>
                <c:ptCount val="11"/>
                <c:pt idx="0">
                  <c:v>2750</c:v>
                </c:pt>
                <c:pt idx="1">
                  <c:v>2892.2222222222217</c:v>
                </c:pt>
                <c:pt idx="2">
                  <c:v>3045.8222222222225</c:v>
                </c:pt>
                <c:pt idx="3">
                  <c:v>3211.7102222222229</c:v>
                </c:pt>
                <c:pt idx="4">
                  <c:v>3390.8692622222247</c:v>
                </c:pt>
                <c:pt idx="5">
                  <c:v>3584.3610254222235</c:v>
                </c:pt>
                <c:pt idx="6">
                  <c:v>3793.3321296782256</c:v>
                </c:pt>
                <c:pt idx="7">
                  <c:v>4019.0209222747053</c:v>
                </c:pt>
                <c:pt idx="8">
                  <c:v>4262.7648182789026</c:v>
                </c:pt>
                <c:pt idx="9">
                  <c:v>4526.0082259634401</c:v>
                </c:pt>
                <c:pt idx="10">
                  <c:v>4810.3111062627368</c:v>
                </c:pt>
              </c:numCache>
            </c:numRef>
          </c:val>
          <c:smooth val="0"/>
        </c:ser>
        <c:dLbls>
          <c:showLegendKey val="0"/>
          <c:showVal val="0"/>
          <c:showCatName val="0"/>
          <c:showSerName val="0"/>
          <c:showPercent val="0"/>
          <c:showBubbleSize val="0"/>
        </c:dLbls>
        <c:marker val="1"/>
        <c:smooth val="0"/>
        <c:axId val="277725368"/>
        <c:axId val="277727720"/>
      </c:lineChart>
      <c:catAx>
        <c:axId val="27772536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crossAx val="277727720"/>
        <c:crosses val="autoZero"/>
        <c:auto val="1"/>
        <c:lblAlgn val="ctr"/>
        <c:lblOffset val="100"/>
        <c:noMultiLvlLbl val="0"/>
      </c:catAx>
      <c:valAx>
        <c:axId val="277727720"/>
        <c:scaling>
          <c:orientation val="minMax"/>
          <c:min val="200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crossAx val="277725368"/>
        <c:crosses val="autoZero"/>
        <c:crossBetween val="between"/>
      </c:valAx>
      <c:spPr>
        <a:noFill/>
        <a:ln>
          <a:noFill/>
        </a:ln>
        <a:effectLst/>
      </c:spPr>
    </c:plotArea>
    <c:legend>
      <c:legendPos val="b"/>
      <c:legendEntry>
        <c:idx val="0"/>
        <c:delete val="1"/>
      </c:legendEntry>
      <c:legendEntry>
        <c:idx val="1"/>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2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image" Target="../media/image28.png"/><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image" Target="../media/image28.png"/><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0D64BD-6D7B-4E09-8443-719A99590DD2}" type="doc">
      <dgm:prSet loTypeId="urn:microsoft.com/office/officeart/2005/8/layout/vList4#1" loCatId="list" qsTypeId="urn:microsoft.com/office/officeart/2005/8/quickstyle/simple4" qsCatId="simple" csTypeId="urn:microsoft.com/office/officeart/2005/8/colors/colorful3" csCatId="colorful" phldr="1"/>
      <dgm:spPr/>
      <dgm:t>
        <a:bodyPr/>
        <a:lstStyle/>
        <a:p>
          <a:endParaRPr lang="en-US"/>
        </a:p>
      </dgm:t>
    </dgm:pt>
    <dgm:pt modelId="{2F6F3653-7823-4886-8FE8-5BA461EA5072}">
      <dgm:prSet phldrT="[Text]" custT="1"/>
      <dgm:spPr/>
      <dgm:t>
        <a:bodyPr lIns="274320"/>
        <a:lstStyle/>
        <a:p>
          <a:r>
            <a:rPr lang="en-US" sz="2000" dirty="0" smtClean="0">
              <a:latin typeface="Tw Cen MT" pitchFamily="34" charset="0"/>
            </a:rPr>
            <a:t>Responsible for </a:t>
          </a:r>
          <a:r>
            <a:rPr lang="en-US" sz="2000" dirty="0" err="1" smtClean="0">
              <a:latin typeface="Tw Cen MT" pitchFamily="34" charset="0"/>
            </a:rPr>
            <a:t>Batam’s</a:t>
          </a:r>
          <a:r>
            <a:rPr lang="en-US" sz="2000" dirty="0" smtClean="0">
              <a:latin typeface="Tw Cen MT" pitchFamily="34" charset="0"/>
            </a:rPr>
            <a:t> Water Demand</a:t>
          </a:r>
          <a:endParaRPr lang="en-US" sz="2000" dirty="0">
            <a:latin typeface="Tw Cen MT" pitchFamily="34" charset="0"/>
          </a:endParaRPr>
        </a:p>
      </dgm:t>
    </dgm:pt>
    <dgm:pt modelId="{F25EA6DB-85F7-4780-AF22-8EF20F6D1E08}" type="parTrans" cxnId="{B517C609-C33B-474B-BBC9-E5ED8258FB2B}">
      <dgm:prSet/>
      <dgm:spPr/>
      <dgm:t>
        <a:bodyPr/>
        <a:lstStyle/>
        <a:p>
          <a:endParaRPr lang="en-US" sz="1800">
            <a:latin typeface="Tw Cen MT" pitchFamily="34" charset="0"/>
          </a:endParaRPr>
        </a:p>
      </dgm:t>
    </dgm:pt>
    <dgm:pt modelId="{49022019-C445-4A7F-BEEF-29DAB25FFA8E}" type="sibTrans" cxnId="{B517C609-C33B-474B-BBC9-E5ED8258FB2B}">
      <dgm:prSet/>
      <dgm:spPr/>
      <dgm:t>
        <a:bodyPr/>
        <a:lstStyle/>
        <a:p>
          <a:endParaRPr lang="en-US" sz="1800">
            <a:latin typeface="Tw Cen MT" pitchFamily="34" charset="0"/>
          </a:endParaRPr>
        </a:p>
      </dgm:t>
    </dgm:pt>
    <dgm:pt modelId="{DE3D2741-EF75-40BE-A2AA-C4466FBCF7D9}">
      <dgm:prSet phldrT="[Text]" custT="1"/>
      <dgm:spPr/>
      <dgm:t>
        <a:bodyPr lIns="274320"/>
        <a:lstStyle/>
        <a:p>
          <a:r>
            <a:rPr lang="en-US" sz="2000" dirty="0" smtClean="0">
              <a:latin typeface="Tw Cen MT" pitchFamily="34" charset="0"/>
            </a:rPr>
            <a:t>Share Holder 50/50</a:t>
          </a:r>
          <a:endParaRPr lang="en-US" sz="2000" dirty="0">
            <a:latin typeface="Tw Cen MT" pitchFamily="34" charset="0"/>
          </a:endParaRPr>
        </a:p>
      </dgm:t>
    </dgm:pt>
    <dgm:pt modelId="{2A557D5A-41E3-4078-A4D9-605945365763}" type="parTrans" cxnId="{506D686F-7DAD-4CA6-B31F-27D8CDFBC900}">
      <dgm:prSet/>
      <dgm:spPr/>
      <dgm:t>
        <a:bodyPr/>
        <a:lstStyle/>
        <a:p>
          <a:endParaRPr lang="en-US" sz="1800">
            <a:latin typeface="Tw Cen MT" pitchFamily="34" charset="0"/>
          </a:endParaRPr>
        </a:p>
      </dgm:t>
    </dgm:pt>
    <dgm:pt modelId="{FE608C8F-A1A4-4283-B2F6-BF0A8C5A1DBE}" type="sibTrans" cxnId="{506D686F-7DAD-4CA6-B31F-27D8CDFBC900}">
      <dgm:prSet/>
      <dgm:spPr/>
      <dgm:t>
        <a:bodyPr/>
        <a:lstStyle/>
        <a:p>
          <a:endParaRPr lang="en-US" sz="1800">
            <a:latin typeface="Tw Cen MT" pitchFamily="34" charset="0"/>
          </a:endParaRPr>
        </a:p>
      </dgm:t>
    </dgm:pt>
    <dgm:pt modelId="{C61D8196-80BB-4D35-BD13-D0C1DA8131BC}">
      <dgm:prSet phldrT="[Text]" custT="1"/>
      <dgm:spPr/>
      <dgm:t>
        <a:bodyPr lIns="274320"/>
        <a:lstStyle/>
        <a:p>
          <a:r>
            <a:rPr lang="en-US" sz="2000" dirty="0" smtClean="0">
              <a:latin typeface="Tw Cen MT" pitchFamily="34" charset="0"/>
            </a:rPr>
            <a:t>Concession for 25 Years (1995-2020)</a:t>
          </a:r>
          <a:endParaRPr lang="en-US" sz="2000" dirty="0">
            <a:latin typeface="Tw Cen MT" pitchFamily="34" charset="0"/>
          </a:endParaRPr>
        </a:p>
      </dgm:t>
    </dgm:pt>
    <dgm:pt modelId="{8B1A8533-F804-40D6-901B-49FBFBBC55B6}" type="parTrans" cxnId="{26547851-0577-4C58-8D3E-769D6B641769}">
      <dgm:prSet/>
      <dgm:spPr/>
      <dgm:t>
        <a:bodyPr/>
        <a:lstStyle/>
        <a:p>
          <a:endParaRPr lang="en-US" sz="1800">
            <a:latin typeface="Tw Cen MT" pitchFamily="34" charset="0"/>
          </a:endParaRPr>
        </a:p>
      </dgm:t>
    </dgm:pt>
    <dgm:pt modelId="{C8389595-9C13-4147-A60B-38B9033885D1}" type="sibTrans" cxnId="{26547851-0577-4C58-8D3E-769D6B641769}">
      <dgm:prSet/>
      <dgm:spPr/>
      <dgm:t>
        <a:bodyPr/>
        <a:lstStyle/>
        <a:p>
          <a:endParaRPr lang="en-US" sz="1800">
            <a:latin typeface="Tw Cen MT" pitchFamily="34" charset="0"/>
          </a:endParaRPr>
        </a:p>
      </dgm:t>
    </dgm:pt>
    <dgm:pt modelId="{A1E23F44-E6DA-471D-A9FB-55025F56A5F1}">
      <dgm:prSet phldrT="[Text]" custT="1"/>
      <dgm:spPr/>
      <dgm:t>
        <a:bodyPr lIns="274320"/>
        <a:lstStyle/>
        <a:p>
          <a:r>
            <a:rPr lang="en-US" sz="2000" dirty="0" smtClean="0">
              <a:latin typeface="Tw Cen MT" pitchFamily="34" charset="0"/>
            </a:rPr>
            <a:t>Customer Connection &gt; 240,000</a:t>
          </a:r>
          <a:endParaRPr lang="en-US" sz="2000" dirty="0">
            <a:latin typeface="Tw Cen MT" pitchFamily="34" charset="0"/>
          </a:endParaRPr>
        </a:p>
      </dgm:t>
    </dgm:pt>
    <dgm:pt modelId="{C66BAFE4-518E-4344-A5F5-2D4722ABC643}" type="sibTrans" cxnId="{658850A7-51A7-49D1-8A80-F4B8FF016253}">
      <dgm:prSet/>
      <dgm:spPr/>
      <dgm:t>
        <a:bodyPr/>
        <a:lstStyle/>
        <a:p>
          <a:endParaRPr lang="en-US" sz="1800">
            <a:latin typeface="Tw Cen MT" pitchFamily="34" charset="0"/>
          </a:endParaRPr>
        </a:p>
      </dgm:t>
    </dgm:pt>
    <dgm:pt modelId="{6B0D0E97-F911-45B4-9066-96DE855A9564}" type="parTrans" cxnId="{658850A7-51A7-49D1-8A80-F4B8FF016253}">
      <dgm:prSet/>
      <dgm:spPr/>
      <dgm:t>
        <a:bodyPr/>
        <a:lstStyle/>
        <a:p>
          <a:endParaRPr lang="en-US" sz="1800">
            <a:latin typeface="Tw Cen MT" pitchFamily="34" charset="0"/>
          </a:endParaRPr>
        </a:p>
      </dgm:t>
    </dgm:pt>
    <dgm:pt modelId="{839AC780-13A5-4FAA-B635-2E30FD3C676F}">
      <dgm:prSet phldrT="[Text]" custT="1"/>
      <dgm:spPr/>
      <dgm:t>
        <a:bodyPr lIns="274320"/>
        <a:lstStyle/>
        <a:p>
          <a:r>
            <a:rPr lang="en-US" sz="2000" dirty="0" smtClean="0">
              <a:latin typeface="Tw Cen MT" pitchFamily="34" charset="0"/>
            </a:rPr>
            <a:t>Current production 3,535 </a:t>
          </a:r>
          <a:r>
            <a:rPr lang="en-US" sz="2000" dirty="0" err="1" smtClean="0">
              <a:latin typeface="Tw Cen MT" pitchFamily="34" charset="0"/>
            </a:rPr>
            <a:t>lps</a:t>
          </a:r>
          <a:r>
            <a:rPr lang="en-US" sz="2000" dirty="0" smtClean="0">
              <a:latin typeface="Tw Cen MT" pitchFamily="34" charset="0"/>
            </a:rPr>
            <a:t> (305 MLD)</a:t>
          </a:r>
          <a:endParaRPr lang="en-US" sz="2000" dirty="0">
            <a:latin typeface="Tw Cen MT" pitchFamily="34" charset="0"/>
          </a:endParaRPr>
        </a:p>
      </dgm:t>
    </dgm:pt>
    <dgm:pt modelId="{20EEF931-EDFE-4452-996A-33AE84AF2566}" type="sibTrans" cxnId="{88B16A35-911D-4C0E-B5D4-029C2725BE10}">
      <dgm:prSet/>
      <dgm:spPr/>
      <dgm:t>
        <a:bodyPr/>
        <a:lstStyle/>
        <a:p>
          <a:endParaRPr lang="en-US" sz="1800">
            <a:latin typeface="Tw Cen MT" pitchFamily="34" charset="0"/>
          </a:endParaRPr>
        </a:p>
      </dgm:t>
    </dgm:pt>
    <dgm:pt modelId="{3707159E-F716-4CA1-8EE3-CF05B0B205DD}" type="parTrans" cxnId="{88B16A35-911D-4C0E-B5D4-029C2725BE10}">
      <dgm:prSet/>
      <dgm:spPr/>
      <dgm:t>
        <a:bodyPr/>
        <a:lstStyle/>
        <a:p>
          <a:endParaRPr lang="en-US" sz="1800">
            <a:latin typeface="Tw Cen MT" pitchFamily="34" charset="0"/>
          </a:endParaRPr>
        </a:p>
      </dgm:t>
    </dgm:pt>
    <dgm:pt modelId="{8533FFA2-A0F9-47B9-8773-AE8EBCACCB99}">
      <dgm:prSet phldrT="[Text]" custT="1"/>
      <dgm:spPr/>
      <dgm:t>
        <a:bodyPr lIns="274320"/>
        <a:lstStyle/>
        <a:p>
          <a:r>
            <a:rPr lang="en-US" sz="2000" dirty="0" smtClean="0">
              <a:latin typeface="Tw Cen MT" pitchFamily="34" charset="0"/>
            </a:rPr>
            <a:t>Acc. Investment – 90 </a:t>
          </a:r>
          <a:r>
            <a:rPr lang="en-US" sz="2000" dirty="0" err="1" smtClean="0">
              <a:latin typeface="Tw Cen MT" pitchFamily="34" charset="0"/>
            </a:rPr>
            <a:t>Juta</a:t>
          </a:r>
          <a:r>
            <a:rPr lang="en-US" sz="2000" dirty="0" smtClean="0">
              <a:latin typeface="Tw Cen MT" pitchFamily="34" charset="0"/>
            </a:rPr>
            <a:t> USD </a:t>
          </a:r>
          <a:endParaRPr lang="en-US" sz="2000" dirty="0">
            <a:latin typeface="Tw Cen MT" pitchFamily="34" charset="0"/>
          </a:endParaRPr>
        </a:p>
      </dgm:t>
    </dgm:pt>
    <dgm:pt modelId="{8841FD2D-3034-4E84-AF96-6C62C3677365}" type="sibTrans" cxnId="{A7B5CE3A-26AC-4688-B027-0B9AD1CA0E8E}">
      <dgm:prSet/>
      <dgm:spPr/>
      <dgm:t>
        <a:bodyPr/>
        <a:lstStyle/>
        <a:p>
          <a:endParaRPr lang="en-SG"/>
        </a:p>
      </dgm:t>
    </dgm:pt>
    <dgm:pt modelId="{DA81C404-9050-4EBE-B8CC-868347D4E373}" type="parTrans" cxnId="{A7B5CE3A-26AC-4688-B027-0B9AD1CA0E8E}">
      <dgm:prSet/>
      <dgm:spPr/>
      <dgm:t>
        <a:bodyPr/>
        <a:lstStyle/>
        <a:p>
          <a:endParaRPr lang="en-SG"/>
        </a:p>
      </dgm:t>
    </dgm:pt>
    <dgm:pt modelId="{E717DBD9-985B-47AF-9127-2485700FA822}">
      <dgm:prSet phldrT="[Text]" custT="1"/>
      <dgm:spPr/>
      <dgm:t>
        <a:bodyPr lIns="274320"/>
        <a:lstStyle/>
        <a:p>
          <a:r>
            <a:rPr lang="en-US" sz="2000" dirty="0" smtClean="0">
              <a:latin typeface="Tw Cen MT" pitchFamily="34" charset="0"/>
            </a:rPr>
            <a:t>Service Coverage &gt; 99.5 %</a:t>
          </a:r>
          <a:endParaRPr lang="en-US" sz="2000" dirty="0">
            <a:latin typeface="Tw Cen MT" pitchFamily="34" charset="0"/>
          </a:endParaRPr>
        </a:p>
      </dgm:t>
    </dgm:pt>
    <dgm:pt modelId="{38A054AC-C1A9-4B73-B4FB-13C92487C10D}" type="sibTrans" cxnId="{C2C98B94-B8A6-4DCA-BB9F-C2CAE1EE6E16}">
      <dgm:prSet/>
      <dgm:spPr/>
      <dgm:t>
        <a:bodyPr/>
        <a:lstStyle/>
        <a:p>
          <a:endParaRPr lang="en-US"/>
        </a:p>
      </dgm:t>
    </dgm:pt>
    <dgm:pt modelId="{A6D5BFA8-2EC9-4B55-9757-A0DE5187D298}" type="parTrans" cxnId="{C2C98B94-B8A6-4DCA-BB9F-C2CAE1EE6E16}">
      <dgm:prSet/>
      <dgm:spPr/>
      <dgm:t>
        <a:bodyPr/>
        <a:lstStyle/>
        <a:p>
          <a:endParaRPr lang="en-US"/>
        </a:p>
      </dgm:t>
    </dgm:pt>
    <dgm:pt modelId="{3D04899B-D862-420D-8F49-1893A76AF67C}" type="pres">
      <dgm:prSet presAssocID="{D50D64BD-6D7B-4E09-8443-719A99590DD2}" presName="linear" presStyleCnt="0">
        <dgm:presLayoutVars>
          <dgm:dir/>
          <dgm:resizeHandles val="exact"/>
        </dgm:presLayoutVars>
      </dgm:prSet>
      <dgm:spPr/>
      <dgm:t>
        <a:bodyPr/>
        <a:lstStyle/>
        <a:p>
          <a:endParaRPr lang="en-US"/>
        </a:p>
      </dgm:t>
    </dgm:pt>
    <dgm:pt modelId="{B89EC810-71D2-405B-AE08-B442CC946E02}" type="pres">
      <dgm:prSet presAssocID="{2F6F3653-7823-4886-8FE8-5BA461EA5072}" presName="comp" presStyleCnt="0"/>
      <dgm:spPr/>
      <dgm:t>
        <a:bodyPr/>
        <a:lstStyle/>
        <a:p>
          <a:endParaRPr lang="en-US"/>
        </a:p>
      </dgm:t>
    </dgm:pt>
    <dgm:pt modelId="{5EEAA564-2D02-4C79-A0CD-EC5644FDC4FA}" type="pres">
      <dgm:prSet presAssocID="{2F6F3653-7823-4886-8FE8-5BA461EA5072}" presName="box" presStyleLbl="node1" presStyleIdx="0" presStyleCnt="7"/>
      <dgm:spPr>
        <a:prstGeom prst="round2DiagRect">
          <a:avLst/>
        </a:prstGeom>
      </dgm:spPr>
      <dgm:t>
        <a:bodyPr/>
        <a:lstStyle/>
        <a:p>
          <a:endParaRPr lang="en-US"/>
        </a:p>
      </dgm:t>
    </dgm:pt>
    <dgm:pt modelId="{36133411-8FE4-4491-BA08-56144C63CB99}" type="pres">
      <dgm:prSet presAssocID="{2F6F3653-7823-4886-8FE8-5BA461EA5072}" presName="img" presStyleLbl="fgImgPlace1" presStyleIdx="0" presStyleCnt="7" custFlipVert="0" custLinFactNeighborX="2833" custLinFactNeighborY="6916"/>
      <dgm:spPr>
        <a:prstGeom prst="round2DiagRect">
          <a:avLst/>
        </a:prstGeom>
        <a:blipFill rotWithShape="1">
          <a:blip xmlns:r="http://schemas.openxmlformats.org/officeDocument/2006/relationships" r:embed="rId1"/>
          <a:stretch>
            <a:fillRect/>
          </a:stretch>
        </a:blipFill>
      </dgm:spPr>
      <dgm:t>
        <a:bodyPr/>
        <a:lstStyle/>
        <a:p>
          <a:endParaRPr lang="en-US"/>
        </a:p>
      </dgm:t>
    </dgm:pt>
    <dgm:pt modelId="{2A8EB2AC-5AC5-4E22-91AE-50C3F39A45EA}" type="pres">
      <dgm:prSet presAssocID="{2F6F3653-7823-4886-8FE8-5BA461EA5072}" presName="text" presStyleLbl="node1" presStyleIdx="0" presStyleCnt="7">
        <dgm:presLayoutVars>
          <dgm:bulletEnabled val="1"/>
        </dgm:presLayoutVars>
      </dgm:prSet>
      <dgm:spPr/>
      <dgm:t>
        <a:bodyPr/>
        <a:lstStyle/>
        <a:p>
          <a:endParaRPr lang="en-US"/>
        </a:p>
      </dgm:t>
    </dgm:pt>
    <dgm:pt modelId="{F869A8CC-EF8C-4CFA-9835-B9925813F9A0}" type="pres">
      <dgm:prSet presAssocID="{49022019-C445-4A7F-BEEF-29DAB25FFA8E}" presName="spacer" presStyleCnt="0"/>
      <dgm:spPr/>
      <dgm:t>
        <a:bodyPr/>
        <a:lstStyle/>
        <a:p>
          <a:endParaRPr lang="en-US"/>
        </a:p>
      </dgm:t>
    </dgm:pt>
    <dgm:pt modelId="{454B0ABE-DF6A-4B8F-B0CD-89A7FE9A38EA}" type="pres">
      <dgm:prSet presAssocID="{DE3D2741-EF75-40BE-A2AA-C4466FBCF7D9}" presName="comp" presStyleCnt="0"/>
      <dgm:spPr/>
      <dgm:t>
        <a:bodyPr/>
        <a:lstStyle/>
        <a:p>
          <a:endParaRPr lang="en-US"/>
        </a:p>
      </dgm:t>
    </dgm:pt>
    <dgm:pt modelId="{2F55DC1D-2488-4424-936F-00C76D4A824B}" type="pres">
      <dgm:prSet presAssocID="{DE3D2741-EF75-40BE-A2AA-C4466FBCF7D9}" presName="box" presStyleLbl="node1" presStyleIdx="1" presStyleCnt="7" custLinFactNeighborX="-81" custLinFactNeighborY="-2065"/>
      <dgm:spPr>
        <a:prstGeom prst="round2DiagRect">
          <a:avLst/>
        </a:prstGeom>
      </dgm:spPr>
      <dgm:t>
        <a:bodyPr/>
        <a:lstStyle/>
        <a:p>
          <a:endParaRPr lang="en-US"/>
        </a:p>
      </dgm:t>
    </dgm:pt>
    <dgm:pt modelId="{8B82C056-6D44-4EC6-B428-208028A042F5}" type="pres">
      <dgm:prSet presAssocID="{DE3D2741-EF75-40BE-A2AA-C4466FBCF7D9}" presName="img" presStyleLbl="fgImgPlace1" presStyleIdx="1" presStyleCnt="7" custFlipVert="0"/>
      <dgm:spPr>
        <a:prstGeom prst="round2DiagRect">
          <a:avLst/>
        </a:prstGeom>
        <a:blipFill rotWithShape="1">
          <a:blip xmlns:r="http://schemas.openxmlformats.org/officeDocument/2006/relationships" r:embed="rId2"/>
          <a:stretch>
            <a:fillRect/>
          </a:stretch>
        </a:blipFill>
      </dgm:spPr>
      <dgm:t>
        <a:bodyPr/>
        <a:lstStyle/>
        <a:p>
          <a:endParaRPr lang="en-US"/>
        </a:p>
      </dgm:t>
    </dgm:pt>
    <dgm:pt modelId="{F85EA075-D51B-464B-BA17-0A4CB92974CA}" type="pres">
      <dgm:prSet presAssocID="{DE3D2741-EF75-40BE-A2AA-C4466FBCF7D9}" presName="text" presStyleLbl="node1" presStyleIdx="1" presStyleCnt="7">
        <dgm:presLayoutVars>
          <dgm:bulletEnabled val="1"/>
        </dgm:presLayoutVars>
      </dgm:prSet>
      <dgm:spPr/>
      <dgm:t>
        <a:bodyPr/>
        <a:lstStyle/>
        <a:p>
          <a:endParaRPr lang="en-US"/>
        </a:p>
      </dgm:t>
    </dgm:pt>
    <dgm:pt modelId="{1CCAF248-8652-44C1-84F3-06AC0EFFF8A4}" type="pres">
      <dgm:prSet presAssocID="{FE608C8F-A1A4-4283-B2F6-BF0A8C5A1DBE}" presName="spacer" presStyleCnt="0"/>
      <dgm:spPr/>
      <dgm:t>
        <a:bodyPr/>
        <a:lstStyle/>
        <a:p>
          <a:endParaRPr lang="en-US"/>
        </a:p>
      </dgm:t>
    </dgm:pt>
    <dgm:pt modelId="{32A2C8C6-8799-47FD-8C0D-3265B640B303}" type="pres">
      <dgm:prSet presAssocID="{C61D8196-80BB-4D35-BD13-D0C1DA8131BC}" presName="comp" presStyleCnt="0"/>
      <dgm:spPr/>
      <dgm:t>
        <a:bodyPr/>
        <a:lstStyle/>
        <a:p>
          <a:endParaRPr lang="en-US"/>
        </a:p>
      </dgm:t>
    </dgm:pt>
    <dgm:pt modelId="{CAEE08B3-1990-4730-B352-C1BE95C73039}" type="pres">
      <dgm:prSet presAssocID="{C61D8196-80BB-4D35-BD13-D0C1DA8131BC}" presName="box" presStyleLbl="node1" presStyleIdx="2" presStyleCnt="7"/>
      <dgm:spPr>
        <a:prstGeom prst="round2DiagRect">
          <a:avLst/>
        </a:prstGeom>
      </dgm:spPr>
      <dgm:t>
        <a:bodyPr/>
        <a:lstStyle/>
        <a:p>
          <a:endParaRPr lang="en-US"/>
        </a:p>
      </dgm:t>
    </dgm:pt>
    <dgm:pt modelId="{0B2BB8AA-4092-4C07-BA8C-D47A4D6D5285}" type="pres">
      <dgm:prSet presAssocID="{C61D8196-80BB-4D35-BD13-D0C1DA8131BC}" presName="img" presStyleLbl="fgImgPlace1" presStyleIdx="2" presStyleCnt="7" custFlipVert="0"/>
      <dgm:spPr>
        <a:prstGeom prst="round2DiagRect">
          <a:avLst/>
        </a:prstGeom>
        <a:blipFill rotWithShape="1">
          <a:blip xmlns:r="http://schemas.openxmlformats.org/officeDocument/2006/relationships" r:embed="rId3"/>
          <a:stretch>
            <a:fillRect/>
          </a:stretch>
        </a:blipFill>
      </dgm:spPr>
      <dgm:t>
        <a:bodyPr/>
        <a:lstStyle/>
        <a:p>
          <a:endParaRPr lang="en-US"/>
        </a:p>
      </dgm:t>
    </dgm:pt>
    <dgm:pt modelId="{A4E1CAE1-4D24-4D7F-A35F-F32935000A10}" type="pres">
      <dgm:prSet presAssocID="{C61D8196-80BB-4D35-BD13-D0C1DA8131BC}" presName="text" presStyleLbl="node1" presStyleIdx="2" presStyleCnt="7">
        <dgm:presLayoutVars>
          <dgm:bulletEnabled val="1"/>
        </dgm:presLayoutVars>
      </dgm:prSet>
      <dgm:spPr/>
      <dgm:t>
        <a:bodyPr/>
        <a:lstStyle/>
        <a:p>
          <a:endParaRPr lang="en-US"/>
        </a:p>
      </dgm:t>
    </dgm:pt>
    <dgm:pt modelId="{520717BE-6B16-4A5A-B4A1-0CCB3B4708E7}" type="pres">
      <dgm:prSet presAssocID="{C8389595-9C13-4147-A60B-38B9033885D1}" presName="spacer" presStyleCnt="0"/>
      <dgm:spPr/>
      <dgm:t>
        <a:bodyPr/>
        <a:lstStyle/>
        <a:p>
          <a:endParaRPr lang="en-US"/>
        </a:p>
      </dgm:t>
    </dgm:pt>
    <dgm:pt modelId="{2B19E5BF-6084-45E9-A4AF-FDCC112D81D2}" type="pres">
      <dgm:prSet presAssocID="{839AC780-13A5-4FAA-B635-2E30FD3C676F}" presName="comp" presStyleCnt="0"/>
      <dgm:spPr/>
      <dgm:t>
        <a:bodyPr/>
        <a:lstStyle/>
        <a:p>
          <a:endParaRPr lang="en-US"/>
        </a:p>
      </dgm:t>
    </dgm:pt>
    <dgm:pt modelId="{FD5949A6-095C-41CC-A96A-D3022429CFFC}" type="pres">
      <dgm:prSet presAssocID="{839AC780-13A5-4FAA-B635-2E30FD3C676F}" presName="box" presStyleLbl="node1" presStyleIdx="3" presStyleCnt="7"/>
      <dgm:spPr>
        <a:prstGeom prst="round2DiagRect">
          <a:avLst/>
        </a:prstGeom>
      </dgm:spPr>
      <dgm:t>
        <a:bodyPr/>
        <a:lstStyle/>
        <a:p>
          <a:endParaRPr lang="en-US"/>
        </a:p>
      </dgm:t>
    </dgm:pt>
    <dgm:pt modelId="{C24DEB7B-AAFE-4777-B8F6-0463A3E03E1B}" type="pres">
      <dgm:prSet presAssocID="{839AC780-13A5-4FAA-B635-2E30FD3C676F}" presName="img" presStyleLbl="fgImgPlace1" presStyleIdx="3" presStyleCnt="7" custFlipVert="0"/>
      <dgm:spPr>
        <a:prstGeom prst="round2DiagRect">
          <a:avLst/>
        </a:prstGeom>
        <a:blipFill rotWithShape="1">
          <a:blip xmlns:r="http://schemas.openxmlformats.org/officeDocument/2006/relationships" r:embed="rId4"/>
          <a:stretch>
            <a:fillRect/>
          </a:stretch>
        </a:blipFill>
      </dgm:spPr>
      <dgm:t>
        <a:bodyPr/>
        <a:lstStyle/>
        <a:p>
          <a:endParaRPr lang="en-US"/>
        </a:p>
      </dgm:t>
    </dgm:pt>
    <dgm:pt modelId="{A4AC18A5-FE0B-41F7-9A60-BCF3636A933C}" type="pres">
      <dgm:prSet presAssocID="{839AC780-13A5-4FAA-B635-2E30FD3C676F}" presName="text" presStyleLbl="node1" presStyleIdx="3" presStyleCnt="7">
        <dgm:presLayoutVars>
          <dgm:bulletEnabled val="1"/>
        </dgm:presLayoutVars>
      </dgm:prSet>
      <dgm:spPr/>
      <dgm:t>
        <a:bodyPr/>
        <a:lstStyle/>
        <a:p>
          <a:endParaRPr lang="en-US"/>
        </a:p>
      </dgm:t>
    </dgm:pt>
    <dgm:pt modelId="{45FC22E6-4E0A-4510-84BB-A948920C6FDA}" type="pres">
      <dgm:prSet presAssocID="{20EEF931-EDFE-4452-996A-33AE84AF2566}" presName="spacer" presStyleCnt="0"/>
      <dgm:spPr/>
      <dgm:t>
        <a:bodyPr/>
        <a:lstStyle/>
        <a:p>
          <a:endParaRPr lang="en-US"/>
        </a:p>
      </dgm:t>
    </dgm:pt>
    <dgm:pt modelId="{92D2933D-6B9D-44AD-9181-4F5D8F00793C}" type="pres">
      <dgm:prSet presAssocID="{A1E23F44-E6DA-471D-A9FB-55025F56A5F1}" presName="comp" presStyleCnt="0"/>
      <dgm:spPr/>
      <dgm:t>
        <a:bodyPr/>
        <a:lstStyle/>
        <a:p>
          <a:endParaRPr lang="en-US"/>
        </a:p>
      </dgm:t>
    </dgm:pt>
    <dgm:pt modelId="{21987A41-88CE-4917-A47B-5C68237DC6A6}" type="pres">
      <dgm:prSet presAssocID="{A1E23F44-E6DA-471D-A9FB-55025F56A5F1}" presName="box" presStyleLbl="node1" presStyleIdx="4" presStyleCnt="7"/>
      <dgm:spPr>
        <a:prstGeom prst="round2DiagRect">
          <a:avLst/>
        </a:prstGeom>
      </dgm:spPr>
      <dgm:t>
        <a:bodyPr/>
        <a:lstStyle/>
        <a:p>
          <a:endParaRPr lang="en-US"/>
        </a:p>
      </dgm:t>
    </dgm:pt>
    <dgm:pt modelId="{AB2C5E68-71D1-45BF-8944-A26400AB737A}" type="pres">
      <dgm:prSet presAssocID="{A1E23F44-E6DA-471D-A9FB-55025F56A5F1}" presName="img" presStyleLbl="fgImgPlace1" presStyleIdx="4" presStyleCnt="7" custFlipVert="0"/>
      <dgm:spPr>
        <a:prstGeom prst="round2DiagRect">
          <a:avLst/>
        </a:prstGeom>
        <a:blipFill rotWithShape="1">
          <a:blip xmlns:r="http://schemas.openxmlformats.org/officeDocument/2006/relationships" r:embed="rId5"/>
          <a:stretch>
            <a:fillRect/>
          </a:stretch>
        </a:blipFill>
      </dgm:spPr>
      <dgm:t>
        <a:bodyPr/>
        <a:lstStyle/>
        <a:p>
          <a:endParaRPr lang="en-US"/>
        </a:p>
      </dgm:t>
    </dgm:pt>
    <dgm:pt modelId="{9AC0065A-AD2B-4039-BB69-4C346A774888}" type="pres">
      <dgm:prSet presAssocID="{A1E23F44-E6DA-471D-A9FB-55025F56A5F1}" presName="text" presStyleLbl="node1" presStyleIdx="4" presStyleCnt="7">
        <dgm:presLayoutVars>
          <dgm:bulletEnabled val="1"/>
        </dgm:presLayoutVars>
      </dgm:prSet>
      <dgm:spPr/>
      <dgm:t>
        <a:bodyPr/>
        <a:lstStyle/>
        <a:p>
          <a:endParaRPr lang="en-US"/>
        </a:p>
      </dgm:t>
    </dgm:pt>
    <dgm:pt modelId="{6D9DA214-1ABF-4E4D-BA52-89FA30F451D7}" type="pres">
      <dgm:prSet presAssocID="{C66BAFE4-518E-4344-A5F5-2D4722ABC643}" presName="spacer" presStyleCnt="0"/>
      <dgm:spPr/>
      <dgm:t>
        <a:bodyPr/>
        <a:lstStyle/>
        <a:p>
          <a:endParaRPr lang="en-US"/>
        </a:p>
      </dgm:t>
    </dgm:pt>
    <dgm:pt modelId="{5B659F15-94B6-4A31-AD44-EF3C51EE2D6F}" type="pres">
      <dgm:prSet presAssocID="{E717DBD9-985B-47AF-9127-2485700FA822}" presName="comp" presStyleCnt="0"/>
      <dgm:spPr/>
      <dgm:t>
        <a:bodyPr/>
        <a:lstStyle/>
        <a:p>
          <a:endParaRPr lang="en-US"/>
        </a:p>
      </dgm:t>
    </dgm:pt>
    <dgm:pt modelId="{F672B48E-1EDC-4193-A972-AB340D78A63A}" type="pres">
      <dgm:prSet presAssocID="{E717DBD9-985B-47AF-9127-2485700FA822}" presName="box" presStyleLbl="node1" presStyleIdx="5" presStyleCnt="7"/>
      <dgm:spPr/>
      <dgm:t>
        <a:bodyPr/>
        <a:lstStyle/>
        <a:p>
          <a:endParaRPr lang="en-US"/>
        </a:p>
      </dgm:t>
    </dgm:pt>
    <dgm:pt modelId="{AC9D6F57-EA43-4A91-B4FA-5DB043A7703B}" type="pres">
      <dgm:prSet presAssocID="{E717DBD9-985B-47AF-9127-2485700FA822}" presName="img" presStyleLbl="fgImgPlace1" presStyleIdx="5" presStyleCnt="7"/>
      <dgm:spPr>
        <a:blipFill rotWithShape="1">
          <a:blip xmlns:r="http://schemas.openxmlformats.org/officeDocument/2006/relationships" r:embed="rId6"/>
          <a:stretch>
            <a:fillRect/>
          </a:stretch>
        </a:blipFill>
      </dgm:spPr>
      <dgm:t>
        <a:bodyPr/>
        <a:lstStyle/>
        <a:p>
          <a:endParaRPr lang="en-US"/>
        </a:p>
      </dgm:t>
    </dgm:pt>
    <dgm:pt modelId="{660144F0-8700-4682-98E9-38BD211786E1}" type="pres">
      <dgm:prSet presAssocID="{E717DBD9-985B-47AF-9127-2485700FA822}" presName="text" presStyleLbl="node1" presStyleIdx="5" presStyleCnt="7">
        <dgm:presLayoutVars>
          <dgm:bulletEnabled val="1"/>
        </dgm:presLayoutVars>
      </dgm:prSet>
      <dgm:spPr/>
      <dgm:t>
        <a:bodyPr/>
        <a:lstStyle/>
        <a:p>
          <a:endParaRPr lang="en-US"/>
        </a:p>
      </dgm:t>
    </dgm:pt>
    <dgm:pt modelId="{C445FE28-B65D-438D-A059-127F17A94EA2}" type="pres">
      <dgm:prSet presAssocID="{38A054AC-C1A9-4B73-B4FB-13C92487C10D}" presName="spacer" presStyleCnt="0"/>
      <dgm:spPr/>
      <dgm:t>
        <a:bodyPr/>
        <a:lstStyle/>
        <a:p>
          <a:endParaRPr lang="en-US"/>
        </a:p>
      </dgm:t>
    </dgm:pt>
    <dgm:pt modelId="{F69BFA27-F694-4FD7-9343-898F78850F63}" type="pres">
      <dgm:prSet presAssocID="{8533FFA2-A0F9-47B9-8773-AE8EBCACCB99}" presName="comp" presStyleCnt="0"/>
      <dgm:spPr/>
      <dgm:t>
        <a:bodyPr/>
        <a:lstStyle/>
        <a:p>
          <a:endParaRPr lang="en-US"/>
        </a:p>
      </dgm:t>
    </dgm:pt>
    <dgm:pt modelId="{003CB716-9882-4A77-9ADB-2195B86760F1}" type="pres">
      <dgm:prSet presAssocID="{8533FFA2-A0F9-47B9-8773-AE8EBCACCB99}" presName="box" presStyleLbl="node1" presStyleIdx="6" presStyleCnt="7"/>
      <dgm:spPr/>
      <dgm:t>
        <a:bodyPr/>
        <a:lstStyle/>
        <a:p>
          <a:endParaRPr lang="en-SG"/>
        </a:p>
      </dgm:t>
    </dgm:pt>
    <dgm:pt modelId="{4BABAE96-87AB-4832-B98D-E3A605CC5315}" type="pres">
      <dgm:prSet presAssocID="{8533FFA2-A0F9-47B9-8773-AE8EBCACCB99}" presName="img" presStyleLbl="fgImgPlace1" presStyleIdx="6" presStyleCnt="7"/>
      <dgm:spPr>
        <a:blipFill rotWithShape="1">
          <a:blip xmlns:r="http://schemas.openxmlformats.org/officeDocument/2006/relationships" r:embed="rId7"/>
          <a:stretch>
            <a:fillRect/>
          </a:stretch>
        </a:blipFill>
      </dgm:spPr>
      <dgm:t>
        <a:bodyPr/>
        <a:lstStyle/>
        <a:p>
          <a:endParaRPr lang="en-SG"/>
        </a:p>
      </dgm:t>
    </dgm:pt>
    <dgm:pt modelId="{6AEBCEE5-7693-44EC-8F31-1E67ED89CBC9}" type="pres">
      <dgm:prSet presAssocID="{8533FFA2-A0F9-47B9-8773-AE8EBCACCB99}" presName="text" presStyleLbl="node1" presStyleIdx="6" presStyleCnt="7">
        <dgm:presLayoutVars>
          <dgm:bulletEnabled val="1"/>
        </dgm:presLayoutVars>
      </dgm:prSet>
      <dgm:spPr/>
      <dgm:t>
        <a:bodyPr/>
        <a:lstStyle/>
        <a:p>
          <a:endParaRPr lang="en-SG"/>
        </a:p>
      </dgm:t>
    </dgm:pt>
  </dgm:ptLst>
  <dgm:cxnLst>
    <dgm:cxn modelId="{658850A7-51A7-49D1-8A80-F4B8FF016253}" srcId="{D50D64BD-6D7B-4E09-8443-719A99590DD2}" destId="{A1E23F44-E6DA-471D-A9FB-55025F56A5F1}" srcOrd="4" destOrd="0" parTransId="{6B0D0E97-F911-45B4-9066-96DE855A9564}" sibTransId="{C66BAFE4-518E-4344-A5F5-2D4722ABC643}"/>
    <dgm:cxn modelId="{B5B98927-AFD5-4438-B8B2-F2C90C822F08}" type="presOf" srcId="{2F6F3653-7823-4886-8FE8-5BA461EA5072}" destId="{2A8EB2AC-5AC5-4E22-91AE-50C3F39A45EA}" srcOrd="1" destOrd="0" presId="urn:microsoft.com/office/officeart/2005/8/layout/vList4#1"/>
    <dgm:cxn modelId="{61E147F6-0190-449F-8D41-09FCB3B4494C}" type="presOf" srcId="{DE3D2741-EF75-40BE-A2AA-C4466FBCF7D9}" destId="{2F55DC1D-2488-4424-936F-00C76D4A824B}" srcOrd="0" destOrd="0" presId="urn:microsoft.com/office/officeart/2005/8/layout/vList4#1"/>
    <dgm:cxn modelId="{C2C98B94-B8A6-4DCA-BB9F-C2CAE1EE6E16}" srcId="{D50D64BD-6D7B-4E09-8443-719A99590DD2}" destId="{E717DBD9-985B-47AF-9127-2485700FA822}" srcOrd="5" destOrd="0" parTransId="{A6D5BFA8-2EC9-4B55-9757-A0DE5187D298}" sibTransId="{38A054AC-C1A9-4B73-B4FB-13C92487C10D}"/>
    <dgm:cxn modelId="{D70AF774-340F-4818-A966-A7A6F2C413E0}" type="presOf" srcId="{8533FFA2-A0F9-47B9-8773-AE8EBCACCB99}" destId="{6AEBCEE5-7693-44EC-8F31-1E67ED89CBC9}" srcOrd="1" destOrd="0" presId="urn:microsoft.com/office/officeart/2005/8/layout/vList4#1"/>
    <dgm:cxn modelId="{27F76C75-C351-4B3F-BF0B-C5F0843E2942}" type="presOf" srcId="{E717DBD9-985B-47AF-9127-2485700FA822}" destId="{660144F0-8700-4682-98E9-38BD211786E1}" srcOrd="1" destOrd="0" presId="urn:microsoft.com/office/officeart/2005/8/layout/vList4#1"/>
    <dgm:cxn modelId="{D4CD23ED-81B2-46F0-935F-4FC14FFA4532}" type="presOf" srcId="{D50D64BD-6D7B-4E09-8443-719A99590DD2}" destId="{3D04899B-D862-420D-8F49-1893A76AF67C}" srcOrd="0" destOrd="0" presId="urn:microsoft.com/office/officeart/2005/8/layout/vList4#1"/>
    <dgm:cxn modelId="{26547851-0577-4C58-8D3E-769D6B641769}" srcId="{D50D64BD-6D7B-4E09-8443-719A99590DD2}" destId="{C61D8196-80BB-4D35-BD13-D0C1DA8131BC}" srcOrd="2" destOrd="0" parTransId="{8B1A8533-F804-40D6-901B-49FBFBBC55B6}" sibTransId="{C8389595-9C13-4147-A60B-38B9033885D1}"/>
    <dgm:cxn modelId="{506D686F-7DAD-4CA6-B31F-27D8CDFBC900}" srcId="{D50D64BD-6D7B-4E09-8443-719A99590DD2}" destId="{DE3D2741-EF75-40BE-A2AA-C4466FBCF7D9}" srcOrd="1" destOrd="0" parTransId="{2A557D5A-41E3-4078-A4D9-605945365763}" sibTransId="{FE608C8F-A1A4-4283-B2F6-BF0A8C5A1DBE}"/>
    <dgm:cxn modelId="{88B16A35-911D-4C0E-B5D4-029C2725BE10}" srcId="{D50D64BD-6D7B-4E09-8443-719A99590DD2}" destId="{839AC780-13A5-4FAA-B635-2E30FD3C676F}" srcOrd="3" destOrd="0" parTransId="{3707159E-F716-4CA1-8EE3-CF05B0B205DD}" sibTransId="{20EEF931-EDFE-4452-996A-33AE84AF2566}"/>
    <dgm:cxn modelId="{F1007D45-0389-41E2-B7EC-6378822C047A}" type="presOf" srcId="{C61D8196-80BB-4D35-BD13-D0C1DA8131BC}" destId="{A4E1CAE1-4D24-4D7F-A35F-F32935000A10}" srcOrd="1" destOrd="0" presId="urn:microsoft.com/office/officeart/2005/8/layout/vList4#1"/>
    <dgm:cxn modelId="{0E59133E-8C67-4B75-84B7-4D510758BFEB}" type="presOf" srcId="{2F6F3653-7823-4886-8FE8-5BA461EA5072}" destId="{5EEAA564-2D02-4C79-A0CD-EC5644FDC4FA}" srcOrd="0" destOrd="0" presId="urn:microsoft.com/office/officeart/2005/8/layout/vList4#1"/>
    <dgm:cxn modelId="{DA4F1022-DEBD-4E3D-BD57-E50E51D9356B}" type="presOf" srcId="{DE3D2741-EF75-40BE-A2AA-C4466FBCF7D9}" destId="{F85EA075-D51B-464B-BA17-0A4CB92974CA}" srcOrd="1" destOrd="0" presId="urn:microsoft.com/office/officeart/2005/8/layout/vList4#1"/>
    <dgm:cxn modelId="{88ABB7F4-8AF3-411E-9654-7F05D7B5107A}" type="presOf" srcId="{8533FFA2-A0F9-47B9-8773-AE8EBCACCB99}" destId="{003CB716-9882-4A77-9ADB-2195B86760F1}" srcOrd="0" destOrd="0" presId="urn:microsoft.com/office/officeart/2005/8/layout/vList4#1"/>
    <dgm:cxn modelId="{BC266677-18DC-4AAA-A07A-071E1D4DE422}" type="presOf" srcId="{A1E23F44-E6DA-471D-A9FB-55025F56A5F1}" destId="{9AC0065A-AD2B-4039-BB69-4C346A774888}" srcOrd="1" destOrd="0" presId="urn:microsoft.com/office/officeart/2005/8/layout/vList4#1"/>
    <dgm:cxn modelId="{A7B5CE3A-26AC-4688-B027-0B9AD1CA0E8E}" srcId="{D50D64BD-6D7B-4E09-8443-719A99590DD2}" destId="{8533FFA2-A0F9-47B9-8773-AE8EBCACCB99}" srcOrd="6" destOrd="0" parTransId="{DA81C404-9050-4EBE-B8CC-868347D4E373}" sibTransId="{8841FD2D-3034-4E84-AF96-6C62C3677365}"/>
    <dgm:cxn modelId="{D8C90695-36D8-4D8E-BFCD-B638EE5F049A}" type="presOf" srcId="{E717DBD9-985B-47AF-9127-2485700FA822}" destId="{F672B48E-1EDC-4193-A972-AB340D78A63A}" srcOrd="0" destOrd="0" presId="urn:microsoft.com/office/officeart/2005/8/layout/vList4#1"/>
    <dgm:cxn modelId="{1960CEF5-A3FA-4470-8CED-DCCE5C22CCC9}" type="presOf" srcId="{839AC780-13A5-4FAA-B635-2E30FD3C676F}" destId="{A4AC18A5-FE0B-41F7-9A60-BCF3636A933C}" srcOrd="1" destOrd="0" presId="urn:microsoft.com/office/officeart/2005/8/layout/vList4#1"/>
    <dgm:cxn modelId="{A9AD27C7-3773-457E-BB7A-869D200EE8AC}" type="presOf" srcId="{A1E23F44-E6DA-471D-A9FB-55025F56A5F1}" destId="{21987A41-88CE-4917-A47B-5C68237DC6A6}" srcOrd="0" destOrd="0" presId="urn:microsoft.com/office/officeart/2005/8/layout/vList4#1"/>
    <dgm:cxn modelId="{727F51A2-40F8-40A0-82C0-3F0F76EE5867}" type="presOf" srcId="{C61D8196-80BB-4D35-BD13-D0C1DA8131BC}" destId="{CAEE08B3-1990-4730-B352-C1BE95C73039}" srcOrd="0" destOrd="0" presId="urn:microsoft.com/office/officeart/2005/8/layout/vList4#1"/>
    <dgm:cxn modelId="{B517C609-C33B-474B-BBC9-E5ED8258FB2B}" srcId="{D50D64BD-6D7B-4E09-8443-719A99590DD2}" destId="{2F6F3653-7823-4886-8FE8-5BA461EA5072}" srcOrd="0" destOrd="0" parTransId="{F25EA6DB-85F7-4780-AF22-8EF20F6D1E08}" sibTransId="{49022019-C445-4A7F-BEEF-29DAB25FFA8E}"/>
    <dgm:cxn modelId="{966014E4-4462-46BF-B015-777210A5494D}" type="presOf" srcId="{839AC780-13A5-4FAA-B635-2E30FD3C676F}" destId="{FD5949A6-095C-41CC-A96A-D3022429CFFC}" srcOrd="0" destOrd="0" presId="urn:microsoft.com/office/officeart/2005/8/layout/vList4#1"/>
    <dgm:cxn modelId="{ED7E9C0D-5D07-41CE-93D1-70C05DFAA034}" type="presParOf" srcId="{3D04899B-D862-420D-8F49-1893A76AF67C}" destId="{B89EC810-71D2-405B-AE08-B442CC946E02}" srcOrd="0" destOrd="0" presId="urn:microsoft.com/office/officeart/2005/8/layout/vList4#1"/>
    <dgm:cxn modelId="{4F596825-C1F1-4BCD-BC9B-F9877DA948D6}" type="presParOf" srcId="{B89EC810-71D2-405B-AE08-B442CC946E02}" destId="{5EEAA564-2D02-4C79-A0CD-EC5644FDC4FA}" srcOrd="0" destOrd="0" presId="urn:microsoft.com/office/officeart/2005/8/layout/vList4#1"/>
    <dgm:cxn modelId="{B60B4708-B8C6-48B0-99D5-973AF67F423E}" type="presParOf" srcId="{B89EC810-71D2-405B-AE08-B442CC946E02}" destId="{36133411-8FE4-4491-BA08-56144C63CB99}" srcOrd="1" destOrd="0" presId="urn:microsoft.com/office/officeart/2005/8/layout/vList4#1"/>
    <dgm:cxn modelId="{1CFD419B-1D65-444E-87EF-EE4D406291D8}" type="presParOf" srcId="{B89EC810-71D2-405B-AE08-B442CC946E02}" destId="{2A8EB2AC-5AC5-4E22-91AE-50C3F39A45EA}" srcOrd="2" destOrd="0" presId="urn:microsoft.com/office/officeart/2005/8/layout/vList4#1"/>
    <dgm:cxn modelId="{C24837F7-85B5-4B20-89B0-53122344D436}" type="presParOf" srcId="{3D04899B-D862-420D-8F49-1893A76AF67C}" destId="{F869A8CC-EF8C-4CFA-9835-B9925813F9A0}" srcOrd="1" destOrd="0" presId="urn:microsoft.com/office/officeart/2005/8/layout/vList4#1"/>
    <dgm:cxn modelId="{CD35389C-23E5-4F35-A40F-3C88795A8523}" type="presParOf" srcId="{3D04899B-D862-420D-8F49-1893A76AF67C}" destId="{454B0ABE-DF6A-4B8F-B0CD-89A7FE9A38EA}" srcOrd="2" destOrd="0" presId="urn:microsoft.com/office/officeart/2005/8/layout/vList4#1"/>
    <dgm:cxn modelId="{C9772F62-F3F7-4C77-A688-88DFC8CBBC11}" type="presParOf" srcId="{454B0ABE-DF6A-4B8F-B0CD-89A7FE9A38EA}" destId="{2F55DC1D-2488-4424-936F-00C76D4A824B}" srcOrd="0" destOrd="0" presId="urn:microsoft.com/office/officeart/2005/8/layout/vList4#1"/>
    <dgm:cxn modelId="{1D9ED0AA-6A7B-4E07-9605-116740BA6063}" type="presParOf" srcId="{454B0ABE-DF6A-4B8F-B0CD-89A7FE9A38EA}" destId="{8B82C056-6D44-4EC6-B428-208028A042F5}" srcOrd="1" destOrd="0" presId="urn:microsoft.com/office/officeart/2005/8/layout/vList4#1"/>
    <dgm:cxn modelId="{A4A65618-DF8D-4655-AB9A-3F4A3B14BA64}" type="presParOf" srcId="{454B0ABE-DF6A-4B8F-B0CD-89A7FE9A38EA}" destId="{F85EA075-D51B-464B-BA17-0A4CB92974CA}" srcOrd="2" destOrd="0" presId="urn:microsoft.com/office/officeart/2005/8/layout/vList4#1"/>
    <dgm:cxn modelId="{86175BF3-48B6-4120-BA48-A5EDFAF00EB8}" type="presParOf" srcId="{3D04899B-D862-420D-8F49-1893A76AF67C}" destId="{1CCAF248-8652-44C1-84F3-06AC0EFFF8A4}" srcOrd="3" destOrd="0" presId="urn:microsoft.com/office/officeart/2005/8/layout/vList4#1"/>
    <dgm:cxn modelId="{D07915AE-EB9B-4106-B5C5-AF6A11424E0D}" type="presParOf" srcId="{3D04899B-D862-420D-8F49-1893A76AF67C}" destId="{32A2C8C6-8799-47FD-8C0D-3265B640B303}" srcOrd="4" destOrd="0" presId="urn:microsoft.com/office/officeart/2005/8/layout/vList4#1"/>
    <dgm:cxn modelId="{143F1AE5-D196-49BE-9182-218C5954F4AA}" type="presParOf" srcId="{32A2C8C6-8799-47FD-8C0D-3265B640B303}" destId="{CAEE08B3-1990-4730-B352-C1BE95C73039}" srcOrd="0" destOrd="0" presId="urn:microsoft.com/office/officeart/2005/8/layout/vList4#1"/>
    <dgm:cxn modelId="{860435E3-88C0-4EE9-87A2-ABDA0424DFD6}" type="presParOf" srcId="{32A2C8C6-8799-47FD-8C0D-3265B640B303}" destId="{0B2BB8AA-4092-4C07-BA8C-D47A4D6D5285}" srcOrd="1" destOrd="0" presId="urn:microsoft.com/office/officeart/2005/8/layout/vList4#1"/>
    <dgm:cxn modelId="{CF8F61FA-6532-49C3-B5D8-D7427FF0B8E6}" type="presParOf" srcId="{32A2C8C6-8799-47FD-8C0D-3265B640B303}" destId="{A4E1CAE1-4D24-4D7F-A35F-F32935000A10}" srcOrd="2" destOrd="0" presId="urn:microsoft.com/office/officeart/2005/8/layout/vList4#1"/>
    <dgm:cxn modelId="{6327D907-6A4A-48CE-996D-7C197AE66E3E}" type="presParOf" srcId="{3D04899B-D862-420D-8F49-1893A76AF67C}" destId="{520717BE-6B16-4A5A-B4A1-0CCB3B4708E7}" srcOrd="5" destOrd="0" presId="urn:microsoft.com/office/officeart/2005/8/layout/vList4#1"/>
    <dgm:cxn modelId="{E9424A0A-3C94-4980-A27A-54F8BB4986EB}" type="presParOf" srcId="{3D04899B-D862-420D-8F49-1893A76AF67C}" destId="{2B19E5BF-6084-45E9-A4AF-FDCC112D81D2}" srcOrd="6" destOrd="0" presId="urn:microsoft.com/office/officeart/2005/8/layout/vList4#1"/>
    <dgm:cxn modelId="{BC53A2B8-0CF5-4A99-A0C6-2042A97E2001}" type="presParOf" srcId="{2B19E5BF-6084-45E9-A4AF-FDCC112D81D2}" destId="{FD5949A6-095C-41CC-A96A-D3022429CFFC}" srcOrd="0" destOrd="0" presId="urn:microsoft.com/office/officeart/2005/8/layout/vList4#1"/>
    <dgm:cxn modelId="{E7C2F135-F631-49BB-B7BB-2ECA87CB2F8A}" type="presParOf" srcId="{2B19E5BF-6084-45E9-A4AF-FDCC112D81D2}" destId="{C24DEB7B-AAFE-4777-B8F6-0463A3E03E1B}" srcOrd="1" destOrd="0" presId="urn:microsoft.com/office/officeart/2005/8/layout/vList4#1"/>
    <dgm:cxn modelId="{A0FC4E42-DE4B-4DE0-BA96-2E0E4797D2AD}" type="presParOf" srcId="{2B19E5BF-6084-45E9-A4AF-FDCC112D81D2}" destId="{A4AC18A5-FE0B-41F7-9A60-BCF3636A933C}" srcOrd="2" destOrd="0" presId="urn:microsoft.com/office/officeart/2005/8/layout/vList4#1"/>
    <dgm:cxn modelId="{1E2723AE-6285-49F8-80BC-4712562803C0}" type="presParOf" srcId="{3D04899B-D862-420D-8F49-1893A76AF67C}" destId="{45FC22E6-4E0A-4510-84BB-A948920C6FDA}" srcOrd="7" destOrd="0" presId="urn:microsoft.com/office/officeart/2005/8/layout/vList4#1"/>
    <dgm:cxn modelId="{B57ED565-CD06-4D35-A06A-90F815086F61}" type="presParOf" srcId="{3D04899B-D862-420D-8F49-1893A76AF67C}" destId="{92D2933D-6B9D-44AD-9181-4F5D8F00793C}" srcOrd="8" destOrd="0" presId="urn:microsoft.com/office/officeart/2005/8/layout/vList4#1"/>
    <dgm:cxn modelId="{A93EE2DD-0E1F-4ACF-B1E1-026DF4CC1E8F}" type="presParOf" srcId="{92D2933D-6B9D-44AD-9181-4F5D8F00793C}" destId="{21987A41-88CE-4917-A47B-5C68237DC6A6}" srcOrd="0" destOrd="0" presId="urn:microsoft.com/office/officeart/2005/8/layout/vList4#1"/>
    <dgm:cxn modelId="{F6B573AD-C24B-4C9D-929B-BC7E2CFF07AE}" type="presParOf" srcId="{92D2933D-6B9D-44AD-9181-4F5D8F00793C}" destId="{AB2C5E68-71D1-45BF-8944-A26400AB737A}" srcOrd="1" destOrd="0" presId="urn:microsoft.com/office/officeart/2005/8/layout/vList4#1"/>
    <dgm:cxn modelId="{A3E3DC4D-668B-483F-8F07-F8B819999EFB}" type="presParOf" srcId="{92D2933D-6B9D-44AD-9181-4F5D8F00793C}" destId="{9AC0065A-AD2B-4039-BB69-4C346A774888}" srcOrd="2" destOrd="0" presId="urn:microsoft.com/office/officeart/2005/8/layout/vList4#1"/>
    <dgm:cxn modelId="{B06F009D-2968-48A6-AB8B-3D3B15C727B4}" type="presParOf" srcId="{3D04899B-D862-420D-8F49-1893A76AF67C}" destId="{6D9DA214-1ABF-4E4D-BA52-89FA30F451D7}" srcOrd="9" destOrd="0" presId="urn:microsoft.com/office/officeart/2005/8/layout/vList4#1"/>
    <dgm:cxn modelId="{23E9F7DC-63CF-4D97-9593-502664385C82}" type="presParOf" srcId="{3D04899B-D862-420D-8F49-1893A76AF67C}" destId="{5B659F15-94B6-4A31-AD44-EF3C51EE2D6F}" srcOrd="10" destOrd="0" presId="urn:microsoft.com/office/officeart/2005/8/layout/vList4#1"/>
    <dgm:cxn modelId="{802819E9-FD7D-40B8-8836-AF9C894240AE}" type="presParOf" srcId="{5B659F15-94B6-4A31-AD44-EF3C51EE2D6F}" destId="{F672B48E-1EDC-4193-A972-AB340D78A63A}" srcOrd="0" destOrd="0" presId="urn:microsoft.com/office/officeart/2005/8/layout/vList4#1"/>
    <dgm:cxn modelId="{EC0550FC-048A-413A-A58E-39E26F856C04}" type="presParOf" srcId="{5B659F15-94B6-4A31-AD44-EF3C51EE2D6F}" destId="{AC9D6F57-EA43-4A91-B4FA-5DB043A7703B}" srcOrd="1" destOrd="0" presId="urn:microsoft.com/office/officeart/2005/8/layout/vList4#1"/>
    <dgm:cxn modelId="{0D84766C-FDF7-42FE-B64D-B76778AD1297}" type="presParOf" srcId="{5B659F15-94B6-4A31-AD44-EF3C51EE2D6F}" destId="{660144F0-8700-4682-98E9-38BD211786E1}" srcOrd="2" destOrd="0" presId="urn:microsoft.com/office/officeart/2005/8/layout/vList4#1"/>
    <dgm:cxn modelId="{15229540-C4A8-4C13-8258-E870ADBF6AE9}" type="presParOf" srcId="{3D04899B-D862-420D-8F49-1893A76AF67C}" destId="{C445FE28-B65D-438D-A059-127F17A94EA2}" srcOrd="11" destOrd="0" presId="urn:microsoft.com/office/officeart/2005/8/layout/vList4#1"/>
    <dgm:cxn modelId="{BE8DF992-1544-4DD1-A2EA-A83CC344C177}" type="presParOf" srcId="{3D04899B-D862-420D-8F49-1893A76AF67C}" destId="{F69BFA27-F694-4FD7-9343-898F78850F63}" srcOrd="12" destOrd="0" presId="urn:microsoft.com/office/officeart/2005/8/layout/vList4#1"/>
    <dgm:cxn modelId="{E84CDEB9-DFDC-4606-92ED-F8A4B9B8B89B}" type="presParOf" srcId="{F69BFA27-F694-4FD7-9343-898F78850F63}" destId="{003CB716-9882-4A77-9ADB-2195B86760F1}" srcOrd="0" destOrd="0" presId="urn:microsoft.com/office/officeart/2005/8/layout/vList4#1"/>
    <dgm:cxn modelId="{66D4261B-4EEA-4F99-9E43-A82F0B3A08F2}" type="presParOf" srcId="{F69BFA27-F694-4FD7-9343-898F78850F63}" destId="{4BABAE96-87AB-4832-B98D-E3A605CC5315}" srcOrd="1" destOrd="0" presId="urn:microsoft.com/office/officeart/2005/8/layout/vList4#1"/>
    <dgm:cxn modelId="{09BD1722-AD06-43A8-88C2-4E5C545CEF04}" type="presParOf" srcId="{F69BFA27-F694-4FD7-9343-898F78850F63}" destId="{6AEBCEE5-7693-44EC-8F31-1E67ED89CBC9}"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8441F6-B5B5-400A-B24B-812CF7CB2C2D}" type="doc">
      <dgm:prSet loTypeId="urn:microsoft.com/office/officeart/2005/8/layout/bProcess3" loCatId="process" qsTypeId="urn:microsoft.com/office/officeart/2005/8/quickstyle/3d2" qsCatId="3D" csTypeId="urn:microsoft.com/office/officeart/2005/8/colors/accent2_3" csCatId="accent2" phldr="1"/>
      <dgm:spPr/>
      <dgm:t>
        <a:bodyPr/>
        <a:lstStyle/>
        <a:p>
          <a:endParaRPr lang="id-ID"/>
        </a:p>
      </dgm:t>
    </dgm:pt>
    <dgm:pt modelId="{6DA218CC-C375-41A2-BFBE-4D43E1D921D6}">
      <dgm:prSet phldrT="[Text]"/>
      <dgm:spPr/>
      <dgm:t>
        <a:bodyPr/>
        <a:lstStyle/>
        <a:p>
          <a:r>
            <a:rPr lang="id-ID" dirty="0" smtClean="0"/>
            <a:t>Prevention</a:t>
          </a:r>
          <a:endParaRPr lang="id-ID" dirty="0"/>
        </a:p>
      </dgm:t>
    </dgm:pt>
    <dgm:pt modelId="{64A56643-25AA-4B2B-B008-92F539ABCF96}" type="parTrans" cxnId="{6533C3FC-A734-437A-9179-D2A0CA978DBC}">
      <dgm:prSet/>
      <dgm:spPr/>
      <dgm:t>
        <a:bodyPr/>
        <a:lstStyle/>
        <a:p>
          <a:endParaRPr lang="id-ID"/>
        </a:p>
      </dgm:t>
    </dgm:pt>
    <dgm:pt modelId="{173F40F9-8C9A-45C9-AA06-12785610AE09}" type="sibTrans" cxnId="{6533C3FC-A734-437A-9179-D2A0CA978DBC}">
      <dgm:prSet/>
      <dgm:spPr/>
      <dgm:t>
        <a:bodyPr/>
        <a:lstStyle/>
        <a:p>
          <a:endParaRPr lang="id-ID"/>
        </a:p>
      </dgm:t>
    </dgm:pt>
    <dgm:pt modelId="{263BD8B1-6964-4A4E-9F46-C3760D501695}">
      <dgm:prSet phldrT="[Text]"/>
      <dgm:spPr/>
      <dgm:t>
        <a:bodyPr/>
        <a:lstStyle/>
        <a:p>
          <a:r>
            <a:rPr lang="id-ID" dirty="0" smtClean="0"/>
            <a:t>minimisation</a:t>
          </a:r>
          <a:endParaRPr lang="id-ID" dirty="0"/>
        </a:p>
      </dgm:t>
    </dgm:pt>
    <dgm:pt modelId="{8D78F090-1928-4F5D-86E1-BD685E3C700D}" type="parTrans" cxnId="{2090F1C0-EF8A-45A9-A8B3-983F93AB52F2}">
      <dgm:prSet/>
      <dgm:spPr/>
      <dgm:t>
        <a:bodyPr/>
        <a:lstStyle/>
        <a:p>
          <a:endParaRPr lang="id-ID"/>
        </a:p>
      </dgm:t>
    </dgm:pt>
    <dgm:pt modelId="{A26891AB-6219-4D4E-883D-52926E824F38}" type="sibTrans" cxnId="{2090F1C0-EF8A-45A9-A8B3-983F93AB52F2}">
      <dgm:prSet/>
      <dgm:spPr/>
      <dgm:t>
        <a:bodyPr/>
        <a:lstStyle/>
        <a:p>
          <a:endParaRPr lang="id-ID"/>
        </a:p>
      </dgm:t>
    </dgm:pt>
    <dgm:pt modelId="{A581D916-FDDF-4F5F-B1F9-5D59AC5870C9}">
      <dgm:prSet phldrT="[Text]"/>
      <dgm:spPr/>
      <dgm:t>
        <a:bodyPr/>
        <a:lstStyle/>
        <a:p>
          <a:r>
            <a:rPr lang="id-ID" dirty="0" smtClean="0"/>
            <a:t>reuse</a:t>
          </a:r>
          <a:endParaRPr lang="id-ID" dirty="0"/>
        </a:p>
      </dgm:t>
    </dgm:pt>
    <dgm:pt modelId="{307AFDB2-809B-4619-B3BA-1E96007AF48B}" type="parTrans" cxnId="{9171FC73-249E-4CBB-8A33-3603517AF9D8}">
      <dgm:prSet/>
      <dgm:spPr/>
      <dgm:t>
        <a:bodyPr/>
        <a:lstStyle/>
        <a:p>
          <a:endParaRPr lang="id-ID"/>
        </a:p>
      </dgm:t>
    </dgm:pt>
    <dgm:pt modelId="{CE1F50F4-BA2B-46E9-A990-0C13C2E5403C}" type="sibTrans" cxnId="{9171FC73-249E-4CBB-8A33-3603517AF9D8}">
      <dgm:prSet/>
      <dgm:spPr/>
      <dgm:t>
        <a:bodyPr/>
        <a:lstStyle/>
        <a:p>
          <a:endParaRPr lang="id-ID"/>
        </a:p>
      </dgm:t>
    </dgm:pt>
    <dgm:pt modelId="{07D150A9-13F0-42A7-B13F-7C8EF13D47AE}">
      <dgm:prSet phldrT="[Text]"/>
      <dgm:spPr/>
      <dgm:t>
        <a:bodyPr/>
        <a:lstStyle/>
        <a:p>
          <a:r>
            <a:rPr lang="id-ID" dirty="0" smtClean="0"/>
            <a:t>recycle</a:t>
          </a:r>
          <a:endParaRPr lang="id-ID" dirty="0"/>
        </a:p>
      </dgm:t>
    </dgm:pt>
    <dgm:pt modelId="{390C8DA2-AC96-4C19-BE68-4ED5519EA8DE}" type="parTrans" cxnId="{C85D1A31-7553-42C1-84A1-8E2AF82B80C5}">
      <dgm:prSet/>
      <dgm:spPr/>
      <dgm:t>
        <a:bodyPr/>
        <a:lstStyle/>
        <a:p>
          <a:endParaRPr lang="id-ID"/>
        </a:p>
      </dgm:t>
    </dgm:pt>
    <dgm:pt modelId="{FAA8FDFC-4C7A-46C8-93DA-E07F18C022FD}" type="sibTrans" cxnId="{C85D1A31-7553-42C1-84A1-8E2AF82B80C5}">
      <dgm:prSet/>
      <dgm:spPr/>
      <dgm:t>
        <a:bodyPr/>
        <a:lstStyle/>
        <a:p>
          <a:endParaRPr lang="id-ID"/>
        </a:p>
      </dgm:t>
    </dgm:pt>
    <dgm:pt modelId="{139A1C54-2A3E-4834-BA19-1819E32E4C9E}">
      <dgm:prSet phldrT="[Text]"/>
      <dgm:spPr/>
      <dgm:t>
        <a:bodyPr/>
        <a:lstStyle/>
        <a:p>
          <a:r>
            <a:rPr lang="id-ID" dirty="0" smtClean="0"/>
            <a:t>Energy recovery</a:t>
          </a:r>
          <a:endParaRPr lang="id-ID" dirty="0"/>
        </a:p>
      </dgm:t>
    </dgm:pt>
    <dgm:pt modelId="{A6826645-711A-4776-AE63-2B5179BBEEF5}" type="parTrans" cxnId="{9225B8AE-ADB9-471F-8EEC-D354649FA14B}">
      <dgm:prSet/>
      <dgm:spPr/>
      <dgm:t>
        <a:bodyPr/>
        <a:lstStyle/>
        <a:p>
          <a:endParaRPr lang="id-ID"/>
        </a:p>
      </dgm:t>
    </dgm:pt>
    <dgm:pt modelId="{586D5038-88BA-471A-BCEA-549F9AF0E3F1}" type="sibTrans" cxnId="{9225B8AE-ADB9-471F-8EEC-D354649FA14B}">
      <dgm:prSet/>
      <dgm:spPr/>
      <dgm:t>
        <a:bodyPr/>
        <a:lstStyle/>
        <a:p>
          <a:endParaRPr lang="id-ID"/>
        </a:p>
      </dgm:t>
    </dgm:pt>
    <dgm:pt modelId="{018CCF50-408A-4034-8237-AB2002113CEC}">
      <dgm:prSet/>
      <dgm:spPr/>
      <dgm:t>
        <a:bodyPr/>
        <a:lstStyle/>
        <a:p>
          <a:r>
            <a:rPr lang="id-ID" dirty="0" smtClean="0"/>
            <a:t>disposal</a:t>
          </a:r>
          <a:endParaRPr lang="id-ID" dirty="0"/>
        </a:p>
      </dgm:t>
    </dgm:pt>
    <dgm:pt modelId="{52D13416-37BA-47AD-9FF2-7535D6221FA9}" type="parTrans" cxnId="{AAC0F384-5C73-47CB-86B1-4C9F618E71BC}">
      <dgm:prSet/>
      <dgm:spPr/>
      <dgm:t>
        <a:bodyPr/>
        <a:lstStyle/>
        <a:p>
          <a:endParaRPr lang="id-ID"/>
        </a:p>
      </dgm:t>
    </dgm:pt>
    <dgm:pt modelId="{F99A8479-CA1F-4DF5-9F55-A1EB5D6FFEAA}" type="sibTrans" cxnId="{AAC0F384-5C73-47CB-86B1-4C9F618E71BC}">
      <dgm:prSet/>
      <dgm:spPr/>
      <dgm:t>
        <a:bodyPr/>
        <a:lstStyle/>
        <a:p>
          <a:endParaRPr lang="id-ID"/>
        </a:p>
      </dgm:t>
    </dgm:pt>
    <dgm:pt modelId="{5D06BB05-03BB-41C7-96B5-8EF5E8B1135C}" type="pres">
      <dgm:prSet presAssocID="{FA8441F6-B5B5-400A-B24B-812CF7CB2C2D}" presName="Name0" presStyleCnt="0">
        <dgm:presLayoutVars>
          <dgm:dir/>
          <dgm:resizeHandles val="exact"/>
        </dgm:presLayoutVars>
      </dgm:prSet>
      <dgm:spPr/>
      <dgm:t>
        <a:bodyPr/>
        <a:lstStyle/>
        <a:p>
          <a:endParaRPr lang="en-SG"/>
        </a:p>
      </dgm:t>
    </dgm:pt>
    <dgm:pt modelId="{4508CBF4-067D-4E5C-91CC-88DF78A0FF49}" type="pres">
      <dgm:prSet presAssocID="{6DA218CC-C375-41A2-BFBE-4D43E1D921D6}" presName="node" presStyleLbl="node1" presStyleIdx="0" presStyleCnt="6">
        <dgm:presLayoutVars>
          <dgm:bulletEnabled val="1"/>
        </dgm:presLayoutVars>
      </dgm:prSet>
      <dgm:spPr/>
      <dgm:t>
        <a:bodyPr/>
        <a:lstStyle/>
        <a:p>
          <a:endParaRPr lang="en-SG"/>
        </a:p>
      </dgm:t>
    </dgm:pt>
    <dgm:pt modelId="{6E272499-7738-4447-80D7-72DF6AEE7A90}" type="pres">
      <dgm:prSet presAssocID="{173F40F9-8C9A-45C9-AA06-12785610AE09}" presName="sibTrans" presStyleLbl="sibTrans1D1" presStyleIdx="0" presStyleCnt="5"/>
      <dgm:spPr/>
      <dgm:t>
        <a:bodyPr/>
        <a:lstStyle/>
        <a:p>
          <a:endParaRPr lang="en-SG"/>
        </a:p>
      </dgm:t>
    </dgm:pt>
    <dgm:pt modelId="{BBB00EEA-6143-4B1D-B19B-C447792B37C7}" type="pres">
      <dgm:prSet presAssocID="{173F40F9-8C9A-45C9-AA06-12785610AE09}" presName="connectorText" presStyleLbl="sibTrans1D1" presStyleIdx="0" presStyleCnt="5"/>
      <dgm:spPr/>
      <dgm:t>
        <a:bodyPr/>
        <a:lstStyle/>
        <a:p>
          <a:endParaRPr lang="en-SG"/>
        </a:p>
      </dgm:t>
    </dgm:pt>
    <dgm:pt modelId="{21CD0A6C-84C6-4977-A764-C711D2914E64}" type="pres">
      <dgm:prSet presAssocID="{263BD8B1-6964-4A4E-9F46-C3760D501695}" presName="node" presStyleLbl="node1" presStyleIdx="1" presStyleCnt="6">
        <dgm:presLayoutVars>
          <dgm:bulletEnabled val="1"/>
        </dgm:presLayoutVars>
      </dgm:prSet>
      <dgm:spPr/>
      <dgm:t>
        <a:bodyPr/>
        <a:lstStyle/>
        <a:p>
          <a:endParaRPr lang="en-SG"/>
        </a:p>
      </dgm:t>
    </dgm:pt>
    <dgm:pt modelId="{1EAC2B2D-A244-4C55-93E7-1E350831A1E4}" type="pres">
      <dgm:prSet presAssocID="{A26891AB-6219-4D4E-883D-52926E824F38}" presName="sibTrans" presStyleLbl="sibTrans1D1" presStyleIdx="1" presStyleCnt="5"/>
      <dgm:spPr/>
      <dgm:t>
        <a:bodyPr/>
        <a:lstStyle/>
        <a:p>
          <a:endParaRPr lang="en-SG"/>
        </a:p>
      </dgm:t>
    </dgm:pt>
    <dgm:pt modelId="{D12E0F76-0590-4D9B-AE55-500843159E91}" type="pres">
      <dgm:prSet presAssocID="{A26891AB-6219-4D4E-883D-52926E824F38}" presName="connectorText" presStyleLbl="sibTrans1D1" presStyleIdx="1" presStyleCnt="5"/>
      <dgm:spPr/>
      <dgm:t>
        <a:bodyPr/>
        <a:lstStyle/>
        <a:p>
          <a:endParaRPr lang="en-SG"/>
        </a:p>
      </dgm:t>
    </dgm:pt>
    <dgm:pt modelId="{98DC75A7-6055-4606-9FC5-B2A84AD19499}" type="pres">
      <dgm:prSet presAssocID="{A581D916-FDDF-4F5F-B1F9-5D59AC5870C9}" presName="node" presStyleLbl="node1" presStyleIdx="2" presStyleCnt="6">
        <dgm:presLayoutVars>
          <dgm:bulletEnabled val="1"/>
        </dgm:presLayoutVars>
      </dgm:prSet>
      <dgm:spPr/>
      <dgm:t>
        <a:bodyPr/>
        <a:lstStyle/>
        <a:p>
          <a:endParaRPr lang="en-SG"/>
        </a:p>
      </dgm:t>
    </dgm:pt>
    <dgm:pt modelId="{ADEB0D98-7017-4BA2-B339-87B10C5FA530}" type="pres">
      <dgm:prSet presAssocID="{CE1F50F4-BA2B-46E9-A990-0C13C2E5403C}" presName="sibTrans" presStyleLbl="sibTrans1D1" presStyleIdx="2" presStyleCnt="5"/>
      <dgm:spPr/>
      <dgm:t>
        <a:bodyPr/>
        <a:lstStyle/>
        <a:p>
          <a:endParaRPr lang="en-SG"/>
        </a:p>
      </dgm:t>
    </dgm:pt>
    <dgm:pt modelId="{B7D5622C-2989-4DD9-8C1B-61B895995BDD}" type="pres">
      <dgm:prSet presAssocID="{CE1F50F4-BA2B-46E9-A990-0C13C2E5403C}" presName="connectorText" presStyleLbl="sibTrans1D1" presStyleIdx="2" presStyleCnt="5"/>
      <dgm:spPr/>
      <dgm:t>
        <a:bodyPr/>
        <a:lstStyle/>
        <a:p>
          <a:endParaRPr lang="en-SG"/>
        </a:p>
      </dgm:t>
    </dgm:pt>
    <dgm:pt modelId="{FB52AFB5-EFA2-4766-BF59-B40572C328E3}" type="pres">
      <dgm:prSet presAssocID="{07D150A9-13F0-42A7-B13F-7C8EF13D47AE}" presName="node" presStyleLbl="node1" presStyleIdx="3" presStyleCnt="6">
        <dgm:presLayoutVars>
          <dgm:bulletEnabled val="1"/>
        </dgm:presLayoutVars>
      </dgm:prSet>
      <dgm:spPr/>
      <dgm:t>
        <a:bodyPr/>
        <a:lstStyle/>
        <a:p>
          <a:endParaRPr lang="en-SG"/>
        </a:p>
      </dgm:t>
    </dgm:pt>
    <dgm:pt modelId="{0B58EEA4-912F-434C-AA74-F9AFB4D5A9D6}" type="pres">
      <dgm:prSet presAssocID="{FAA8FDFC-4C7A-46C8-93DA-E07F18C022FD}" presName="sibTrans" presStyleLbl="sibTrans1D1" presStyleIdx="3" presStyleCnt="5"/>
      <dgm:spPr/>
      <dgm:t>
        <a:bodyPr/>
        <a:lstStyle/>
        <a:p>
          <a:endParaRPr lang="en-SG"/>
        </a:p>
      </dgm:t>
    </dgm:pt>
    <dgm:pt modelId="{0749B0C5-627E-419B-B5CE-36E1ED40C78A}" type="pres">
      <dgm:prSet presAssocID="{FAA8FDFC-4C7A-46C8-93DA-E07F18C022FD}" presName="connectorText" presStyleLbl="sibTrans1D1" presStyleIdx="3" presStyleCnt="5"/>
      <dgm:spPr/>
      <dgm:t>
        <a:bodyPr/>
        <a:lstStyle/>
        <a:p>
          <a:endParaRPr lang="en-SG"/>
        </a:p>
      </dgm:t>
    </dgm:pt>
    <dgm:pt modelId="{914BD0D8-3812-45E5-8745-7D67E8878922}" type="pres">
      <dgm:prSet presAssocID="{139A1C54-2A3E-4834-BA19-1819E32E4C9E}" presName="node" presStyleLbl="node1" presStyleIdx="4" presStyleCnt="6">
        <dgm:presLayoutVars>
          <dgm:bulletEnabled val="1"/>
        </dgm:presLayoutVars>
      </dgm:prSet>
      <dgm:spPr/>
      <dgm:t>
        <a:bodyPr/>
        <a:lstStyle/>
        <a:p>
          <a:endParaRPr lang="id-ID"/>
        </a:p>
      </dgm:t>
    </dgm:pt>
    <dgm:pt modelId="{28EB4E7D-F03A-4401-B228-8FBBA32B7135}" type="pres">
      <dgm:prSet presAssocID="{586D5038-88BA-471A-BCEA-549F9AF0E3F1}" presName="sibTrans" presStyleLbl="sibTrans1D1" presStyleIdx="4" presStyleCnt="5"/>
      <dgm:spPr/>
      <dgm:t>
        <a:bodyPr/>
        <a:lstStyle/>
        <a:p>
          <a:endParaRPr lang="en-SG"/>
        </a:p>
      </dgm:t>
    </dgm:pt>
    <dgm:pt modelId="{C073A0E5-2A01-4814-A283-AB2E784719C2}" type="pres">
      <dgm:prSet presAssocID="{586D5038-88BA-471A-BCEA-549F9AF0E3F1}" presName="connectorText" presStyleLbl="sibTrans1D1" presStyleIdx="4" presStyleCnt="5"/>
      <dgm:spPr/>
      <dgm:t>
        <a:bodyPr/>
        <a:lstStyle/>
        <a:p>
          <a:endParaRPr lang="en-SG"/>
        </a:p>
      </dgm:t>
    </dgm:pt>
    <dgm:pt modelId="{B73407DC-A9EE-47CD-A473-54B2F96D6C07}" type="pres">
      <dgm:prSet presAssocID="{018CCF50-408A-4034-8237-AB2002113CEC}" presName="node" presStyleLbl="node1" presStyleIdx="5" presStyleCnt="6" custLinFactNeighborY="5253">
        <dgm:presLayoutVars>
          <dgm:bulletEnabled val="1"/>
        </dgm:presLayoutVars>
      </dgm:prSet>
      <dgm:spPr/>
      <dgm:t>
        <a:bodyPr/>
        <a:lstStyle/>
        <a:p>
          <a:endParaRPr lang="id-ID"/>
        </a:p>
      </dgm:t>
    </dgm:pt>
  </dgm:ptLst>
  <dgm:cxnLst>
    <dgm:cxn modelId="{AAC0F384-5C73-47CB-86B1-4C9F618E71BC}" srcId="{FA8441F6-B5B5-400A-B24B-812CF7CB2C2D}" destId="{018CCF50-408A-4034-8237-AB2002113CEC}" srcOrd="5" destOrd="0" parTransId="{52D13416-37BA-47AD-9FF2-7535D6221FA9}" sibTransId="{F99A8479-CA1F-4DF5-9F55-A1EB5D6FFEAA}"/>
    <dgm:cxn modelId="{B6AA6D5B-E6BE-4E47-87A0-BB7F752AF646}" type="presOf" srcId="{CE1F50F4-BA2B-46E9-A990-0C13C2E5403C}" destId="{B7D5622C-2989-4DD9-8C1B-61B895995BDD}" srcOrd="1" destOrd="0" presId="urn:microsoft.com/office/officeart/2005/8/layout/bProcess3"/>
    <dgm:cxn modelId="{03704668-41FD-4ED2-AFF1-1A46643DC9E6}" type="presOf" srcId="{263BD8B1-6964-4A4E-9F46-C3760D501695}" destId="{21CD0A6C-84C6-4977-A764-C711D2914E64}" srcOrd="0" destOrd="0" presId="urn:microsoft.com/office/officeart/2005/8/layout/bProcess3"/>
    <dgm:cxn modelId="{C23065E7-2E5C-484D-AEEE-9CACED64610C}" type="presOf" srcId="{6DA218CC-C375-41A2-BFBE-4D43E1D921D6}" destId="{4508CBF4-067D-4E5C-91CC-88DF78A0FF49}" srcOrd="0" destOrd="0" presId="urn:microsoft.com/office/officeart/2005/8/layout/bProcess3"/>
    <dgm:cxn modelId="{092075E2-97F8-4E6C-B84E-982DA5E544DB}" type="presOf" srcId="{586D5038-88BA-471A-BCEA-549F9AF0E3F1}" destId="{28EB4E7D-F03A-4401-B228-8FBBA32B7135}" srcOrd="0" destOrd="0" presId="urn:microsoft.com/office/officeart/2005/8/layout/bProcess3"/>
    <dgm:cxn modelId="{E85DE004-2F1F-4739-9893-38EAADC72EA3}" type="presOf" srcId="{173F40F9-8C9A-45C9-AA06-12785610AE09}" destId="{BBB00EEA-6143-4B1D-B19B-C447792B37C7}" srcOrd="1" destOrd="0" presId="urn:microsoft.com/office/officeart/2005/8/layout/bProcess3"/>
    <dgm:cxn modelId="{54A9DA8C-A133-4281-A509-433631269845}" type="presOf" srcId="{07D150A9-13F0-42A7-B13F-7C8EF13D47AE}" destId="{FB52AFB5-EFA2-4766-BF59-B40572C328E3}" srcOrd="0" destOrd="0" presId="urn:microsoft.com/office/officeart/2005/8/layout/bProcess3"/>
    <dgm:cxn modelId="{E00774CC-3D27-43DB-A05F-E8BAD37234A5}" type="presOf" srcId="{FA8441F6-B5B5-400A-B24B-812CF7CB2C2D}" destId="{5D06BB05-03BB-41C7-96B5-8EF5E8B1135C}" srcOrd="0" destOrd="0" presId="urn:microsoft.com/office/officeart/2005/8/layout/bProcess3"/>
    <dgm:cxn modelId="{FB08F676-0611-4DB6-B660-AC44B58ECF7C}" type="presOf" srcId="{586D5038-88BA-471A-BCEA-549F9AF0E3F1}" destId="{C073A0E5-2A01-4814-A283-AB2E784719C2}" srcOrd="1" destOrd="0" presId="urn:microsoft.com/office/officeart/2005/8/layout/bProcess3"/>
    <dgm:cxn modelId="{C85D1A31-7553-42C1-84A1-8E2AF82B80C5}" srcId="{FA8441F6-B5B5-400A-B24B-812CF7CB2C2D}" destId="{07D150A9-13F0-42A7-B13F-7C8EF13D47AE}" srcOrd="3" destOrd="0" parTransId="{390C8DA2-AC96-4C19-BE68-4ED5519EA8DE}" sibTransId="{FAA8FDFC-4C7A-46C8-93DA-E07F18C022FD}"/>
    <dgm:cxn modelId="{F2FECE3D-D3E4-4357-B925-B10DAF0BC28A}" type="presOf" srcId="{A26891AB-6219-4D4E-883D-52926E824F38}" destId="{D12E0F76-0590-4D9B-AE55-500843159E91}" srcOrd="1" destOrd="0" presId="urn:microsoft.com/office/officeart/2005/8/layout/bProcess3"/>
    <dgm:cxn modelId="{1C365443-4500-45EA-B756-7D3C1DD36CC3}" type="presOf" srcId="{173F40F9-8C9A-45C9-AA06-12785610AE09}" destId="{6E272499-7738-4447-80D7-72DF6AEE7A90}" srcOrd="0" destOrd="0" presId="urn:microsoft.com/office/officeart/2005/8/layout/bProcess3"/>
    <dgm:cxn modelId="{9171FC73-249E-4CBB-8A33-3603517AF9D8}" srcId="{FA8441F6-B5B5-400A-B24B-812CF7CB2C2D}" destId="{A581D916-FDDF-4F5F-B1F9-5D59AC5870C9}" srcOrd="2" destOrd="0" parTransId="{307AFDB2-809B-4619-B3BA-1E96007AF48B}" sibTransId="{CE1F50F4-BA2B-46E9-A990-0C13C2E5403C}"/>
    <dgm:cxn modelId="{332E2D50-71D7-4CD0-8C06-23859313142D}" type="presOf" srcId="{FAA8FDFC-4C7A-46C8-93DA-E07F18C022FD}" destId="{0749B0C5-627E-419B-B5CE-36E1ED40C78A}" srcOrd="1" destOrd="0" presId="urn:microsoft.com/office/officeart/2005/8/layout/bProcess3"/>
    <dgm:cxn modelId="{63A087E8-2874-4297-9439-F372CF00D8AA}" type="presOf" srcId="{A26891AB-6219-4D4E-883D-52926E824F38}" destId="{1EAC2B2D-A244-4C55-93E7-1E350831A1E4}" srcOrd="0" destOrd="0" presId="urn:microsoft.com/office/officeart/2005/8/layout/bProcess3"/>
    <dgm:cxn modelId="{A7E4B904-406F-45A0-A779-D8DF727DEA25}" type="presOf" srcId="{CE1F50F4-BA2B-46E9-A990-0C13C2E5403C}" destId="{ADEB0D98-7017-4BA2-B339-87B10C5FA530}" srcOrd="0" destOrd="0" presId="urn:microsoft.com/office/officeart/2005/8/layout/bProcess3"/>
    <dgm:cxn modelId="{2090F1C0-EF8A-45A9-A8B3-983F93AB52F2}" srcId="{FA8441F6-B5B5-400A-B24B-812CF7CB2C2D}" destId="{263BD8B1-6964-4A4E-9F46-C3760D501695}" srcOrd="1" destOrd="0" parTransId="{8D78F090-1928-4F5D-86E1-BD685E3C700D}" sibTransId="{A26891AB-6219-4D4E-883D-52926E824F38}"/>
    <dgm:cxn modelId="{6533C3FC-A734-437A-9179-D2A0CA978DBC}" srcId="{FA8441F6-B5B5-400A-B24B-812CF7CB2C2D}" destId="{6DA218CC-C375-41A2-BFBE-4D43E1D921D6}" srcOrd="0" destOrd="0" parTransId="{64A56643-25AA-4B2B-B008-92F539ABCF96}" sibTransId="{173F40F9-8C9A-45C9-AA06-12785610AE09}"/>
    <dgm:cxn modelId="{C81B04F2-48E8-445A-9D04-F7D75A12A583}" type="presOf" srcId="{FAA8FDFC-4C7A-46C8-93DA-E07F18C022FD}" destId="{0B58EEA4-912F-434C-AA74-F9AFB4D5A9D6}" srcOrd="0" destOrd="0" presId="urn:microsoft.com/office/officeart/2005/8/layout/bProcess3"/>
    <dgm:cxn modelId="{9225B8AE-ADB9-471F-8EEC-D354649FA14B}" srcId="{FA8441F6-B5B5-400A-B24B-812CF7CB2C2D}" destId="{139A1C54-2A3E-4834-BA19-1819E32E4C9E}" srcOrd="4" destOrd="0" parTransId="{A6826645-711A-4776-AE63-2B5179BBEEF5}" sibTransId="{586D5038-88BA-471A-BCEA-549F9AF0E3F1}"/>
    <dgm:cxn modelId="{890BF572-7ADD-4EB2-9E00-478AF908337A}" type="presOf" srcId="{A581D916-FDDF-4F5F-B1F9-5D59AC5870C9}" destId="{98DC75A7-6055-4606-9FC5-B2A84AD19499}" srcOrd="0" destOrd="0" presId="urn:microsoft.com/office/officeart/2005/8/layout/bProcess3"/>
    <dgm:cxn modelId="{CAC9EF28-FE0E-4E99-8DCE-86CFE049E796}" type="presOf" srcId="{139A1C54-2A3E-4834-BA19-1819E32E4C9E}" destId="{914BD0D8-3812-45E5-8745-7D67E8878922}" srcOrd="0" destOrd="0" presId="urn:microsoft.com/office/officeart/2005/8/layout/bProcess3"/>
    <dgm:cxn modelId="{CB4B3662-93AF-4C9E-BF3F-36ACB8BFD6FE}" type="presOf" srcId="{018CCF50-408A-4034-8237-AB2002113CEC}" destId="{B73407DC-A9EE-47CD-A473-54B2F96D6C07}" srcOrd="0" destOrd="0" presId="urn:microsoft.com/office/officeart/2005/8/layout/bProcess3"/>
    <dgm:cxn modelId="{18355E4A-E77B-4D49-9722-76BD6895A6A6}" type="presParOf" srcId="{5D06BB05-03BB-41C7-96B5-8EF5E8B1135C}" destId="{4508CBF4-067D-4E5C-91CC-88DF78A0FF49}" srcOrd="0" destOrd="0" presId="urn:microsoft.com/office/officeart/2005/8/layout/bProcess3"/>
    <dgm:cxn modelId="{95CBFF18-20B2-4AE7-B933-C9149592AC3F}" type="presParOf" srcId="{5D06BB05-03BB-41C7-96B5-8EF5E8B1135C}" destId="{6E272499-7738-4447-80D7-72DF6AEE7A90}" srcOrd="1" destOrd="0" presId="urn:microsoft.com/office/officeart/2005/8/layout/bProcess3"/>
    <dgm:cxn modelId="{1CBB638A-8F5F-4070-A5E8-96BD8E23C105}" type="presParOf" srcId="{6E272499-7738-4447-80D7-72DF6AEE7A90}" destId="{BBB00EEA-6143-4B1D-B19B-C447792B37C7}" srcOrd="0" destOrd="0" presId="urn:microsoft.com/office/officeart/2005/8/layout/bProcess3"/>
    <dgm:cxn modelId="{7DDBD38D-95E1-4426-9943-0E65FFC6B3D9}" type="presParOf" srcId="{5D06BB05-03BB-41C7-96B5-8EF5E8B1135C}" destId="{21CD0A6C-84C6-4977-A764-C711D2914E64}" srcOrd="2" destOrd="0" presId="urn:microsoft.com/office/officeart/2005/8/layout/bProcess3"/>
    <dgm:cxn modelId="{D2FF7BEA-AE01-4D5C-8118-6241E5E937EF}" type="presParOf" srcId="{5D06BB05-03BB-41C7-96B5-8EF5E8B1135C}" destId="{1EAC2B2D-A244-4C55-93E7-1E350831A1E4}" srcOrd="3" destOrd="0" presId="urn:microsoft.com/office/officeart/2005/8/layout/bProcess3"/>
    <dgm:cxn modelId="{791C6E91-9255-45D5-AAD6-26A4AEFB0945}" type="presParOf" srcId="{1EAC2B2D-A244-4C55-93E7-1E350831A1E4}" destId="{D12E0F76-0590-4D9B-AE55-500843159E91}" srcOrd="0" destOrd="0" presId="urn:microsoft.com/office/officeart/2005/8/layout/bProcess3"/>
    <dgm:cxn modelId="{B679982F-02C0-45B1-869C-6B1A26A5593F}" type="presParOf" srcId="{5D06BB05-03BB-41C7-96B5-8EF5E8B1135C}" destId="{98DC75A7-6055-4606-9FC5-B2A84AD19499}" srcOrd="4" destOrd="0" presId="urn:microsoft.com/office/officeart/2005/8/layout/bProcess3"/>
    <dgm:cxn modelId="{0EC59F6F-D4CB-4408-8847-7CA0F244880A}" type="presParOf" srcId="{5D06BB05-03BB-41C7-96B5-8EF5E8B1135C}" destId="{ADEB0D98-7017-4BA2-B339-87B10C5FA530}" srcOrd="5" destOrd="0" presId="urn:microsoft.com/office/officeart/2005/8/layout/bProcess3"/>
    <dgm:cxn modelId="{A81360F7-8347-4910-B103-D5D48F994824}" type="presParOf" srcId="{ADEB0D98-7017-4BA2-B339-87B10C5FA530}" destId="{B7D5622C-2989-4DD9-8C1B-61B895995BDD}" srcOrd="0" destOrd="0" presId="urn:microsoft.com/office/officeart/2005/8/layout/bProcess3"/>
    <dgm:cxn modelId="{B3B702E1-E761-44B5-AF2E-1C40AA45A313}" type="presParOf" srcId="{5D06BB05-03BB-41C7-96B5-8EF5E8B1135C}" destId="{FB52AFB5-EFA2-4766-BF59-B40572C328E3}" srcOrd="6" destOrd="0" presId="urn:microsoft.com/office/officeart/2005/8/layout/bProcess3"/>
    <dgm:cxn modelId="{E82F5242-B86E-4D6E-ACB6-C2C41BAA42FE}" type="presParOf" srcId="{5D06BB05-03BB-41C7-96B5-8EF5E8B1135C}" destId="{0B58EEA4-912F-434C-AA74-F9AFB4D5A9D6}" srcOrd="7" destOrd="0" presId="urn:microsoft.com/office/officeart/2005/8/layout/bProcess3"/>
    <dgm:cxn modelId="{1196C23A-8C2F-40A8-A839-28C96D171A5A}" type="presParOf" srcId="{0B58EEA4-912F-434C-AA74-F9AFB4D5A9D6}" destId="{0749B0C5-627E-419B-B5CE-36E1ED40C78A}" srcOrd="0" destOrd="0" presId="urn:microsoft.com/office/officeart/2005/8/layout/bProcess3"/>
    <dgm:cxn modelId="{3506F393-5C58-4FFA-9FB4-EDA2DA42680B}" type="presParOf" srcId="{5D06BB05-03BB-41C7-96B5-8EF5E8B1135C}" destId="{914BD0D8-3812-45E5-8745-7D67E8878922}" srcOrd="8" destOrd="0" presId="urn:microsoft.com/office/officeart/2005/8/layout/bProcess3"/>
    <dgm:cxn modelId="{F9DAF06E-5FD3-4840-B8C3-04855BCBF639}" type="presParOf" srcId="{5D06BB05-03BB-41C7-96B5-8EF5E8B1135C}" destId="{28EB4E7D-F03A-4401-B228-8FBBA32B7135}" srcOrd="9" destOrd="0" presId="urn:microsoft.com/office/officeart/2005/8/layout/bProcess3"/>
    <dgm:cxn modelId="{E1D9928F-2599-4D28-BA79-8B7DD9DF7402}" type="presParOf" srcId="{28EB4E7D-F03A-4401-B228-8FBBA32B7135}" destId="{C073A0E5-2A01-4814-A283-AB2E784719C2}" srcOrd="0" destOrd="0" presId="urn:microsoft.com/office/officeart/2005/8/layout/bProcess3"/>
    <dgm:cxn modelId="{5CB948A4-B955-4C97-B173-831882631C7E}" type="presParOf" srcId="{5D06BB05-03BB-41C7-96B5-8EF5E8B1135C}" destId="{B73407DC-A9EE-47CD-A473-54B2F96D6C07}" srcOrd="10" destOrd="0" presId="urn:microsoft.com/office/officeart/2005/8/layout/bProcess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AA564-2D02-4C79-A0CD-EC5644FDC4FA}">
      <dsp:nvSpPr>
        <dsp:cNvPr id="0" name=""/>
        <dsp:cNvSpPr/>
      </dsp:nvSpPr>
      <dsp:spPr>
        <a:xfrm>
          <a:off x="0" y="0"/>
          <a:ext cx="7231795" cy="688616"/>
        </a:xfrm>
        <a:prstGeom prst="round2DiagRect">
          <a:avLst/>
        </a:prstGeom>
        <a:gradFill rotWithShape="0">
          <a:gsLst>
            <a:gs pos="0">
              <a:schemeClr val="accent3">
                <a:hueOff val="0"/>
                <a:satOff val="0"/>
                <a:lumOff val="0"/>
                <a:alphaOff val="0"/>
                <a:tint val="94000"/>
                <a:satMod val="100000"/>
                <a:lumMod val="108000"/>
              </a:schemeClr>
            </a:gs>
            <a:gs pos="50000">
              <a:schemeClr val="accent3">
                <a:hueOff val="0"/>
                <a:satOff val="0"/>
                <a:lumOff val="0"/>
                <a:alphaOff val="0"/>
                <a:tint val="98000"/>
                <a:shade val="100000"/>
                <a:satMod val="100000"/>
                <a:lumMod val="100000"/>
              </a:schemeClr>
            </a:gs>
            <a:gs pos="100000">
              <a:schemeClr val="accent3">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432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latin typeface="Tw Cen MT" pitchFamily="34" charset="0"/>
            </a:rPr>
            <a:t>Responsible for </a:t>
          </a:r>
          <a:r>
            <a:rPr lang="en-US" sz="2000" kern="1200" dirty="0" err="1" smtClean="0">
              <a:latin typeface="Tw Cen MT" pitchFamily="34" charset="0"/>
            </a:rPr>
            <a:t>Batam’s</a:t>
          </a:r>
          <a:r>
            <a:rPr lang="en-US" sz="2000" kern="1200" dirty="0" smtClean="0">
              <a:latin typeface="Tw Cen MT" pitchFamily="34" charset="0"/>
            </a:rPr>
            <a:t> Water Demand</a:t>
          </a:r>
          <a:endParaRPr lang="en-US" sz="2000" kern="1200" dirty="0">
            <a:latin typeface="Tw Cen MT" pitchFamily="34" charset="0"/>
          </a:endParaRPr>
        </a:p>
      </dsp:txBody>
      <dsp:txXfrm>
        <a:off x="1515220" y="0"/>
        <a:ext cx="5716574" cy="688616"/>
      </dsp:txXfrm>
    </dsp:sp>
    <dsp:sp modelId="{36133411-8FE4-4491-BA08-56144C63CB99}">
      <dsp:nvSpPr>
        <dsp:cNvPr id="0" name=""/>
        <dsp:cNvSpPr/>
      </dsp:nvSpPr>
      <dsp:spPr>
        <a:xfrm>
          <a:off x="109836" y="106961"/>
          <a:ext cx="1446359" cy="550892"/>
        </a:xfrm>
        <a:prstGeom prst="round2DiagRect">
          <a:avLst/>
        </a:prstGeom>
        <a:blipFill rotWithShape="1">
          <a:blip xmlns:r="http://schemas.openxmlformats.org/officeDocument/2006/relationships" r:embed="rId1"/>
          <a:stretch>
            <a:fillRect/>
          </a:stretch>
        </a:blipFill>
        <a:ln>
          <a:noFill/>
        </a:ln>
        <a:effectLst>
          <a:outerShdw blurRad="50800" dist="25400" dir="5400000" rotWithShape="0">
            <a:srgbClr val="000000">
              <a:alpha val="28000"/>
            </a:srgbClr>
          </a:outerShdw>
        </a:effectLst>
      </dsp:spPr>
      <dsp:style>
        <a:lnRef idx="0">
          <a:scrgbClr r="0" g="0" b="0"/>
        </a:lnRef>
        <a:fillRef idx="1">
          <a:scrgbClr r="0" g="0" b="0"/>
        </a:fillRef>
        <a:effectRef idx="2">
          <a:scrgbClr r="0" g="0" b="0"/>
        </a:effectRef>
        <a:fontRef idx="minor"/>
      </dsp:style>
    </dsp:sp>
    <dsp:sp modelId="{2F55DC1D-2488-4424-936F-00C76D4A824B}">
      <dsp:nvSpPr>
        <dsp:cNvPr id="0" name=""/>
        <dsp:cNvSpPr/>
      </dsp:nvSpPr>
      <dsp:spPr>
        <a:xfrm>
          <a:off x="0" y="743257"/>
          <a:ext cx="7231795" cy="688616"/>
        </a:xfrm>
        <a:prstGeom prst="round2DiagRect">
          <a:avLst/>
        </a:prstGeom>
        <a:gradFill rotWithShape="0">
          <a:gsLst>
            <a:gs pos="0">
              <a:schemeClr val="accent3">
                <a:hueOff val="-1262226"/>
                <a:satOff val="4821"/>
                <a:lumOff val="360"/>
                <a:alphaOff val="0"/>
                <a:tint val="94000"/>
                <a:satMod val="100000"/>
                <a:lumMod val="108000"/>
              </a:schemeClr>
            </a:gs>
            <a:gs pos="50000">
              <a:schemeClr val="accent3">
                <a:hueOff val="-1262226"/>
                <a:satOff val="4821"/>
                <a:lumOff val="360"/>
                <a:alphaOff val="0"/>
                <a:tint val="98000"/>
                <a:shade val="100000"/>
                <a:satMod val="100000"/>
                <a:lumMod val="100000"/>
              </a:schemeClr>
            </a:gs>
            <a:gs pos="100000">
              <a:schemeClr val="accent3">
                <a:hueOff val="-1262226"/>
                <a:satOff val="4821"/>
                <a:lumOff val="36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432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latin typeface="Tw Cen MT" pitchFamily="34" charset="0"/>
            </a:rPr>
            <a:t>Share Holder 50/50</a:t>
          </a:r>
          <a:endParaRPr lang="en-US" sz="2000" kern="1200" dirty="0">
            <a:latin typeface="Tw Cen MT" pitchFamily="34" charset="0"/>
          </a:endParaRPr>
        </a:p>
      </dsp:txBody>
      <dsp:txXfrm>
        <a:off x="1515220" y="743257"/>
        <a:ext cx="5716574" cy="688616"/>
      </dsp:txXfrm>
    </dsp:sp>
    <dsp:sp modelId="{8B82C056-6D44-4EC6-B428-208028A042F5}">
      <dsp:nvSpPr>
        <dsp:cNvPr id="0" name=""/>
        <dsp:cNvSpPr/>
      </dsp:nvSpPr>
      <dsp:spPr>
        <a:xfrm>
          <a:off x="68861" y="826339"/>
          <a:ext cx="1446359" cy="550892"/>
        </a:xfrm>
        <a:prstGeom prst="round2DiagRect">
          <a:avLst/>
        </a:prstGeom>
        <a:blipFill rotWithShape="1">
          <a:blip xmlns:r="http://schemas.openxmlformats.org/officeDocument/2006/relationships" r:embed="rId2"/>
          <a:stretch>
            <a:fillRect/>
          </a:stretch>
        </a:blipFill>
        <a:ln>
          <a:noFill/>
        </a:ln>
        <a:effectLst>
          <a:outerShdw blurRad="50800" dist="25400" dir="5400000" rotWithShape="0">
            <a:srgbClr val="000000">
              <a:alpha val="28000"/>
            </a:srgbClr>
          </a:outerShdw>
        </a:effectLst>
      </dsp:spPr>
      <dsp:style>
        <a:lnRef idx="0">
          <a:scrgbClr r="0" g="0" b="0"/>
        </a:lnRef>
        <a:fillRef idx="1">
          <a:scrgbClr r="0" g="0" b="0"/>
        </a:fillRef>
        <a:effectRef idx="2">
          <a:scrgbClr r="0" g="0" b="0"/>
        </a:effectRef>
        <a:fontRef idx="minor"/>
      </dsp:style>
    </dsp:sp>
    <dsp:sp modelId="{CAEE08B3-1990-4730-B352-C1BE95C73039}">
      <dsp:nvSpPr>
        <dsp:cNvPr id="0" name=""/>
        <dsp:cNvSpPr/>
      </dsp:nvSpPr>
      <dsp:spPr>
        <a:xfrm>
          <a:off x="0" y="1514955"/>
          <a:ext cx="7231795" cy="688616"/>
        </a:xfrm>
        <a:prstGeom prst="round2DiagRect">
          <a:avLst/>
        </a:prstGeom>
        <a:gradFill rotWithShape="0">
          <a:gsLst>
            <a:gs pos="0">
              <a:schemeClr val="accent3">
                <a:hueOff val="-2524453"/>
                <a:satOff val="9642"/>
                <a:lumOff val="719"/>
                <a:alphaOff val="0"/>
                <a:tint val="94000"/>
                <a:satMod val="100000"/>
                <a:lumMod val="108000"/>
              </a:schemeClr>
            </a:gs>
            <a:gs pos="50000">
              <a:schemeClr val="accent3">
                <a:hueOff val="-2524453"/>
                <a:satOff val="9642"/>
                <a:lumOff val="719"/>
                <a:alphaOff val="0"/>
                <a:tint val="98000"/>
                <a:shade val="100000"/>
                <a:satMod val="100000"/>
                <a:lumMod val="100000"/>
              </a:schemeClr>
            </a:gs>
            <a:gs pos="100000">
              <a:schemeClr val="accent3">
                <a:hueOff val="-2524453"/>
                <a:satOff val="9642"/>
                <a:lumOff val="719"/>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432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latin typeface="Tw Cen MT" pitchFamily="34" charset="0"/>
            </a:rPr>
            <a:t>Concession for 25 Years (1995-2020)</a:t>
          </a:r>
          <a:endParaRPr lang="en-US" sz="2000" kern="1200" dirty="0">
            <a:latin typeface="Tw Cen MT" pitchFamily="34" charset="0"/>
          </a:endParaRPr>
        </a:p>
      </dsp:txBody>
      <dsp:txXfrm>
        <a:off x="1515220" y="1514955"/>
        <a:ext cx="5716574" cy="688616"/>
      </dsp:txXfrm>
    </dsp:sp>
    <dsp:sp modelId="{0B2BB8AA-4092-4C07-BA8C-D47A4D6D5285}">
      <dsp:nvSpPr>
        <dsp:cNvPr id="0" name=""/>
        <dsp:cNvSpPr/>
      </dsp:nvSpPr>
      <dsp:spPr>
        <a:xfrm>
          <a:off x="68861" y="1583817"/>
          <a:ext cx="1446359" cy="550892"/>
        </a:xfrm>
        <a:prstGeom prst="round2DiagRect">
          <a:avLst/>
        </a:prstGeom>
        <a:blipFill rotWithShape="1">
          <a:blip xmlns:r="http://schemas.openxmlformats.org/officeDocument/2006/relationships" r:embed="rId3"/>
          <a:stretch>
            <a:fillRect/>
          </a:stretch>
        </a:blipFill>
        <a:ln>
          <a:noFill/>
        </a:ln>
        <a:effectLst>
          <a:outerShdw blurRad="50800" dist="25400" dir="5400000" rotWithShape="0">
            <a:srgbClr val="000000">
              <a:alpha val="28000"/>
            </a:srgbClr>
          </a:outerShdw>
        </a:effectLst>
      </dsp:spPr>
      <dsp:style>
        <a:lnRef idx="0">
          <a:scrgbClr r="0" g="0" b="0"/>
        </a:lnRef>
        <a:fillRef idx="1">
          <a:scrgbClr r="0" g="0" b="0"/>
        </a:fillRef>
        <a:effectRef idx="2">
          <a:scrgbClr r="0" g="0" b="0"/>
        </a:effectRef>
        <a:fontRef idx="minor"/>
      </dsp:style>
    </dsp:sp>
    <dsp:sp modelId="{FD5949A6-095C-41CC-A96A-D3022429CFFC}">
      <dsp:nvSpPr>
        <dsp:cNvPr id="0" name=""/>
        <dsp:cNvSpPr/>
      </dsp:nvSpPr>
      <dsp:spPr>
        <a:xfrm>
          <a:off x="0" y="2272433"/>
          <a:ext cx="7231795" cy="688616"/>
        </a:xfrm>
        <a:prstGeom prst="round2DiagRect">
          <a:avLst/>
        </a:prstGeom>
        <a:gradFill rotWithShape="0">
          <a:gsLst>
            <a:gs pos="0">
              <a:schemeClr val="accent3">
                <a:hueOff val="-3786679"/>
                <a:satOff val="14463"/>
                <a:lumOff val="1079"/>
                <a:alphaOff val="0"/>
                <a:tint val="94000"/>
                <a:satMod val="100000"/>
                <a:lumMod val="108000"/>
              </a:schemeClr>
            </a:gs>
            <a:gs pos="50000">
              <a:schemeClr val="accent3">
                <a:hueOff val="-3786679"/>
                <a:satOff val="14463"/>
                <a:lumOff val="1079"/>
                <a:alphaOff val="0"/>
                <a:tint val="98000"/>
                <a:shade val="100000"/>
                <a:satMod val="100000"/>
                <a:lumMod val="100000"/>
              </a:schemeClr>
            </a:gs>
            <a:gs pos="100000">
              <a:schemeClr val="accent3">
                <a:hueOff val="-3786679"/>
                <a:satOff val="14463"/>
                <a:lumOff val="1079"/>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432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latin typeface="Tw Cen MT" pitchFamily="34" charset="0"/>
            </a:rPr>
            <a:t>Current production 3,535 </a:t>
          </a:r>
          <a:r>
            <a:rPr lang="en-US" sz="2000" kern="1200" dirty="0" err="1" smtClean="0">
              <a:latin typeface="Tw Cen MT" pitchFamily="34" charset="0"/>
            </a:rPr>
            <a:t>lps</a:t>
          </a:r>
          <a:r>
            <a:rPr lang="en-US" sz="2000" kern="1200" dirty="0" smtClean="0">
              <a:latin typeface="Tw Cen MT" pitchFamily="34" charset="0"/>
            </a:rPr>
            <a:t> (305 MLD)</a:t>
          </a:r>
          <a:endParaRPr lang="en-US" sz="2000" kern="1200" dirty="0">
            <a:latin typeface="Tw Cen MT" pitchFamily="34" charset="0"/>
          </a:endParaRPr>
        </a:p>
      </dsp:txBody>
      <dsp:txXfrm>
        <a:off x="1515220" y="2272433"/>
        <a:ext cx="5716574" cy="688616"/>
      </dsp:txXfrm>
    </dsp:sp>
    <dsp:sp modelId="{C24DEB7B-AAFE-4777-B8F6-0463A3E03E1B}">
      <dsp:nvSpPr>
        <dsp:cNvPr id="0" name=""/>
        <dsp:cNvSpPr/>
      </dsp:nvSpPr>
      <dsp:spPr>
        <a:xfrm>
          <a:off x="68861" y="2341294"/>
          <a:ext cx="1446359" cy="550892"/>
        </a:xfrm>
        <a:prstGeom prst="round2DiagRect">
          <a:avLst/>
        </a:prstGeom>
        <a:blipFill rotWithShape="1">
          <a:blip xmlns:r="http://schemas.openxmlformats.org/officeDocument/2006/relationships" r:embed="rId4"/>
          <a:stretch>
            <a:fillRect/>
          </a:stretch>
        </a:blipFill>
        <a:ln>
          <a:noFill/>
        </a:ln>
        <a:effectLst>
          <a:outerShdw blurRad="50800" dist="25400" dir="5400000" rotWithShape="0">
            <a:srgbClr val="000000">
              <a:alpha val="28000"/>
            </a:srgbClr>
          </a:outerShdw>
        </a:effectLst>
      </dsp:spPr>
      <dsp:style>
        <a:lnRef idx="0">
          <a:scrgbClr r="0" g="0" b="0"/>
        </a:lnRef>
        <a:fillRef idx="1">
          <a:scrgbClr r="0" g="0" b="0"/>
        </a:fillRef>
        <a:effectRef idx="2">
          <a:scrgbClr r="0" g="0" b="0"/>
        </a:effectRef>
        <a:fontRef idx="minor"/>
      </dsp:style>
    </dsp:sp>
    <dsp:sp modelId="{21987A41-88CE-4917-A47B-5C68237DC6A6}">
      <dsp:nvSpPr>
        <dsp:cNvPr id="0" name=""/>
        <dsp:cNvSpPr/>
      </dsp:nvSpPr>
      <dsp:spPr>
        <a:xfrm>
          <a:off x="0" y="3029910"/>
          <a:ext cx="7231795" cy="688616"/>
        </a:xfrm>
        <a:prstGeom prst="round2DiagRect">
          <a:avLst/>
        </a:prstGeom>
        <a:gradFill rotWithShape="0">
          <a:gsLst>
            <a:gs pos="0">
              <a:schemeClr val="accent3">
                <a:hueOff val="-5048906"/>
                <a:satOff val="19285"/>
                <a:lumOff val="1439"/>
                <a:alphaOff val="0"/>
                <a:tint val="94000"/>
                <a:satMod val="100000"/>
                <a:lumMod val="108000"/>
              </a:schemeClr>
            </a:gs>
            <a:gs pos="50000">
              <a:schemeClr val="accent3">
                <a:hueOff val="-5048906"/>
                <a:satOff val="19285"/>
                <a:lumOff val="1439"/>
                <a:alphaOff val="0"/>
                <a:tint val="98000"/>
                <a:shade val="100000"/>
                <a:satMod val="100000"/>
                <a:lumMod val="100000"/>
              </a:schemeClr>
            </a:gs>
            <a:gs pos="100000">
              <a:schemeClr val="accent3">
                <a:hueOff val="-5048906"/>
                <a:satOff val="19285"/>
                <a:lumOff val="1439"/>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432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latin typeface="Tw Cen MT" pitchFamily="34" charset="0"/>
            </a:rPr>
            <a:t>Customer Connection &gt; 240,000</a:t>
          </a:r>
          <a:endParaRPr lang="en-US" sz="2000" kern="1200" dirty="0">
            <a:latin typeface="Tw Cen MT" pitchFamily="34" charset="0"/>
          </a:endParaRPr>
        </a:p>
      </dsp:txBody>
      <dsp:txXfrm>
        <a:off x="1515220" y="3029910"/>
        <a:ext cx="5716574" cy="688616"/>
      </dsp:txXfrm>
    </dsp:sp>
    <dsp:sp modelId="{AB2C5E68-71D1-45BF-8944-A26400AB737A}">
      <dsp:nvSpPr>
        <dsp:cNvPr id="0" name=""/>
        <dsp:cNvSpPr/>
      </dsp:nvSpPr>
      <dsp:spPr>
        <a:xfrm>
          <a:off x="68861" y="3098772"/>
          <a:ext cx="1446359" cy="550892"/>
        </a:xfrm>
        <a:prstGeom prst="round2DiagRect">
          <a:avLst/>
        </a:prstGeom>
        <a:blipFill rotWithShape="1">
          <a:blip xmlns:r="http://schemas.openxmlformats.org/officeDocument/2006/relationships" r:embed="rId5"/>
          <a:stretch>
            <a:fillRect/>
          </a:stretch>
        </a:blipFill>
        <a:ln>
          <a:noFill/>
        </a:ln>
        <a:effectLst>
          <a:outerShdw blurRad="50800" dist="25400" dir="5400000" rotWithShape="0">
            <a:srgbClr val="000000">
              <a:alpha val="28000"/>
            </a:srgbClr>
          </a:outerShdw>
        </a:effectLst>
      </dsp:spPr>
      <dsp:style>
        <a:lnRef idx="0">
          <a:scrgbClr r="0" g="0" b="0"/>
        </a:lnRef>
        <a:fillRef idx="1">
          <a:scrgbClr r="0" g="0" b="0"/>
        </a:fillRef>
        <a:effectRef idx="2">
          <a:scrgbClr r="0" g="0" b="0"/>
        </a:effectRef>
        <a:fontRef idx="minor"/>
      </dsp:style>
    </dsp:sp>
    <dsp:sp modelId="{F672B48E-1EDC-4193-A972-AB340D78A63A}">
      <dsp:nvSpPr>
        <dsp:cNvPr id="0" name=""/>
        <dsp:cNvSpPr/>
      </dsp:nvSpPr>
      <dsp:spPr>
        <a:xfrm>
          <a:off x="0" y="3787388"/>
          <a:ext cx="7231795" cy="688616"/>
        </a:xfrm>
        <a:prstGeom prst="roundRect">
          <a:avLst>
            <a:gd name="adj" fmla="val 10000"/>
          </a:avLst>
        </a:prstGeom>
        <a:gradFill rotWithShape="0">
          <a:gsLst>
            <a:gs pos="0">
              <a:schemeClr val="accent3">
                <a:hueOff val="-6311132"/>
                <a:satOff val="24106"/>
                <a:lumOff val="1798"/>
                <a:alphaOff val="0"/>
                <a:tint val="94000"/>
                <a:satMod val="100000"/>
                <a:lumMod val="108000"/>
              </a:schemeClr>
            </a:gs>
            <a:gs pos="50000">
              <a:schemeClr val="accent3">
                <a:hueOff val="-6311132"/>
                <a:satOff val="24106"/>
                <a:lumOff val="1798"/>
                <a:alphaOff val="0"/>
                <a:tint val="98000"/>
                <a:shade val="100000"/>
                <a:satMod val="100000"/>
                <a:lumMod val="100000"/>
              </a:schemeClr>
            </a:gs>
            <a:gs pos="100000">
              <a:schemeClr val="accent3">
                <a:hueOff val="-6311132"/>
                <a:satOff val="24106"/>
                <a:lumOff val="1798"/>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432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latin typeface="Tw Cen MT" pitchFamily="34" charset="0"/>
            </a:rPr>
            <a:t>Service Coverage &gt; 99.5 %</a:t>
          </a:r>
          <a:endParaRPr lang="en-US" sz="2000" kern="1200" dirty="0">
            <a:latin typeface="Tw Cen MT" pitchFamily="34" charset="0"/>
          </a:endParaRPr>
        </a:p>
      </dsp:txBody>
      <dsp:txXfrm>
        <a:off x="1515220" y="3787388"/>
        <a:ext cx="5716574" cy="688616"/>
      </dsp:txXfrm>
    </dsp:sp>
    <dsp:sp modelId="{AC9D6F57-EA43-4A91-B4FA-5DB043A7703B}">
      <dsp:nvSpPr>
        <dsp:cNvPr id="0" name=""/>
        <dsp:cNvSpPr/>
      </dsp:nvSpPr>
      <dsp:spPr>
        <a:xfrm>
          <a:off x="68861" y="3856250"/>
          <a:ext cx="1446359" cy="550892"/>
        </a:xfrm>
        <a:prstGeom prst="roundRect">
          <a:avLst>
            <a:gd name="adj" fmla="val 10000"/>
          </a:avLst>
        </a:prstGeom>
        <a:blipFill rotWithShape="1">
          <a:blip xmlns:r="http://schemas.openxmlformats.org/officeDocument/2006/relationships" r:embed="rId6"/>
          <a:stretch>
            <a:fillRect/>
          </a:stretch>
        </a:blipFill>
        <a:ln>
          <a:noFill/>
        </a:ln>
        <a:effectLst>
          <a:outerShdw blurRad="50800" dist="25400" dir="5400000" rotWithShape="0">
            <a:srgbClr val="000000">
              <a:alpha val="28000"/>
            </a:srgbClr>
          </a:outerShdw>
        </a:effectLst>
      </dsp:spPr>
      <dsp:style>
        <a:lnRef idx="0">
          <a:scrgbClr r="0" g="0" b="0"/>
        </a:lnRef>
        <a:fillRef idx="1">
          <a:scrgbClr r="0" g="0" b="0"/>
        </a:fillRef>
        <a:effectRef idx="2">
          <a:scrgbClr r="0" g="0" b="0"/>
        </a:effectRef>
        <a:fontRef idx="minor"/>
      </dsp:style>
    </dsp:sp>
    <dsp:sp modelId="{003CB716-9882-4A77-9ADB-2195B86760F1}">
      <dsp:nvSpPr>
        <dsp:cNvPr id="0" name=""/>
        <dsp:cNvSpPr/>
      </dsp:nvSpPr>
      <dsp:spPr>
        <a:xfrm>
          <a:off x="0" y="4544866"/>
          <a:ext cx="7231795" cy="688616"/>
        </a:xfrm>
        <a:prstGeom prst="roundRect">
          <a:avLst>
            <a:gd name="adj" fmla="val 10000"/>
          </a:avLst>
        </a:prstGeom>
        <a:gradFill rotWithShape="0">
          <a:gsLst>
            <a:gs pos="0">
              <a:schemeClr val="accent3">
                <a:hueOff val="-7573358"/>
                <a:satOff val="28927"/>
                <a:lumOff val="2158"/>
                <a:alphaOff val="0"/>
                <a:tint val="94000"/>
                <a:satMod val="100000"/>
                <a:lumMod val="108000"/>
              </a:schemeClr>
            </a:gs>
            <a:gs pos="50000">
              <a:schemeClr val="accent3">
                <a:hueOff val="-7573358"/>
                <a:satOff val="28927"/>
                <a:lumOff val="2158"/>
                <a:alphaOff val="0"/>
                <a:tint val="98000"/>
                <a:shade val="100000"/>
                <a:satMod val="100000"/>
                <a:lumMod val="100000"/>
              </a:schemeClr>
            </a:gs>
            <a:gs pos="100000">
              <a:schemeClr val="accent3">
                <a:hueOff val="-7573358"/>
                <a:satOff val="28927"/>
                <a:lumOff val="2158"/>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432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latin typeface="Tw Cen MT" pitchFamily="34" charset="0"/>
            </a:rPr>
            <a:t>Acc. Investment – 90 </a:t>
          </a:r>
          <a:r>
            <a:rPr lang="en-US" sz="2000" kern="1200" dirty="0" err="1" smtClean="0">
              <a:latin typeface="Tw Cen MT" pitchFamily="34" charset="0"/>
            </a:rPr>
            <a:t>Juta</a:t>
          </a:r>
          <a:r>
            <a:rPr lang="en-US" sz="2000" kern="1200" dirty="0" smtClean="0">
              <a:latin typeface="Tw Cen MT" pitchFamily="34" charset="0"/>
            </a:rPr>
            <a:t> USD </a:t>
          </a:r>
          <a:endParaRPr lang="en-US" sz="2000" kern="1200" dirty="0">
            <a:latin typeface="Tw Cen MT" pitchFamily="34" charset="0"/>
          </a:endParaRPr>
        </a:p>
      </dsp:txBody>
      <dsp:txXfrm>
        <a:off x="1515220" y="4544866"/>
        <a:ext cx="5716574" cy="688616"/>
      </dsp:txXfrm>
    </dsp:sp>
    <dsp:sp modelId="{4BABAE96-87AB-4832-B98D-E3A605CC5315}">
      <dsp:nvSpPr>
        <dsp:cNvPr id="0" name=""/>
        <dsp:cNvSpPr/>
      </dsp:nvSpPr>
      <dsp:spPr>
        <a:xfrm>
          <a:off x="68861" y="4613727"/>
          <a:ext cx="1446359" cy="550892"/>
        </a:xfrm>
        <a:prstGeom prst="roundRect">
          <a:avLst>
            <a:gd name="adj" fmla="val 10000"/>
          </a:avLst>
        </a:prstGeom>
        <a:blipFill rotWithShape="1">
          <a:blip xmlns:r="http://schemas.openxmlformats.org/officeDocument/2006/relationships" r:embed="rId7"/>
          <a:stretch>
            <a:fillRect/>
          </a:stretch>
        </a:blipFill>
        <a:ln>
          <a:noFill/>
        </a:ln>
        <a:effectLst>
          <a:outerShdw blurRad="50800" dist="25400" dir="5400000" rotWithShape="0">
            <a:srgbClr val="000000">
              <a:alpha val="28000"/>
            </a:srgbClr>
          </a:outerShdw>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72499-7738-4447-80D7-72DF6AEE7A90}">
      <dsp:nvSpPr>
        <dsp:cNvPr id="0" name=""/>
        <dsp:cNvSpPr/>
      </dsp:nvSpPr>
      <dsp:spPr>
        <a:xfrm>
          <a:off x="659997" y="137610"/>
          <a:ext cx="109628" cy="91440"/>
        </a:xfrm>
        <a:custGeom>
          <a:avLst/>
          <a:gdLst/>
          <a:ahLst/>
          <a:cxnLst/>
          <a:rect l="0" t="0" r="0" b="0"/>
          <a:pathLst>
            <a:path>
              <a:moveTo>
                <a:pt x="0" y="45720"/>
              </a:moveTo>
              <a:lnTo>
                <a:pt x="109628" y="45720"/>
              </a:lnTo>
            </a:path>
          </a:pathLst>
        </a:custGeom>
        <a:noFill/>
        <a:ln w="9525" cap="flat" cmpd="sng" algn="ctr">
          <a:solidFill>
            <a:schemeClr val="accent2">
              <a:shade val="90000"/>
              <a:hueOff val="0"/>
              <a:satOff val="0"/>
              <a:lumOff val="0"/>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d-ID" sz="500" kern="1200"/>
        </a:p>
      </dsp:txBody>
      <dsp:txXfrm>
        <a:off x="711306" y="182629"/>
        <a:ext cx="7011" cy="1402"/>
      </dsp:txXfrm>
    </dsp:sp>
    <dsp:sp modelId="{4508CBF4-067D-4E5C-91CC-88DF78A0FF49}">
      <dsp:nvSpPr>
        <dsp:cNvPr id="0" name=""/>
        <dsp:cNvSpPr/>
      </dsp:nvSpPr>
      <dsp:spPr>
        <a:xfrm>
          <a:off x="52109" y="424"/>
          <a:ext cx="609688" cy="365813"/>
        </a:xfrm>
        <a:prstGeom prst="rect">
          <a:avLst/>
        </a:prstGeom>
        <a:gradFill rotWithShape="0">
          <a:gsLst>
            <a:gs pos="0">
              <a:schemeClr val="accent2">
                <a:shade val="80000"/>
                <a:hueOff val="0"/>
                <a:satOff val="0"/>
                <a:lumOff val="0"/>
                <a:alphaOff val="0"/>
                <a:tint val="94000"/>
                <a:satMod val="100000"/>
                <a:lumMod val="108000"/>
              </a:schemeClr>
            </a:gs>
            <a:gs pos="50000">
              <a:schemeClr val="accent2">
                <a:shade val="80000"/>
                <a:hueOff val="0"/>
                <a:satOff val="0"/>
                <a:lumOff val="0"/>
                <a:alphaOff val="0"/>
                <a:tint val="98000"/>
                <a:shade val="100000"/>
                <a:satMod val="100000"/>
                <a:lumMod val="100000"/>
              </a:schemeClr>
            </a:gs>
            <a:gs pos="100000">
              <a:schemeClr val="accent2">
                <a:shade val="80000"/>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6896" tIns="56896" rIns="56896" bIns="56896" numCol="1" spcCol="1270" anchor="ctr" anchorCtr="0">
          <a:noAutofit/>
        </a:bodyPr>
        <a:lstStyle/>
        <a:p>
          <a:pPr lvl="0" algn="ctr" defTabSz="355600">
            <a:lnSpc>
              <a:spcPct val="90000"/>
            </a:lnSpc>
            <a:spcBef>
              <a:spcPct val="0"/>
            </a:spcBef>
            <a:spcAft>
              <a:spcPct val="35000"/>
            </a:spcAft>
          </a:pPr>
          <a:r>
            <a:rPr lang="id-ID" sz="800" kern="1200" dirty="0" smtClean="0"/>
            <a:t>Prevention</a:t>
          </a:r>
          <a:endParaRPr lang="id-ID" sz="800" kern="1200" dirty="0"/>
        </a:p>
      </dsp:txBody>
      <dsp:txXfrm>
        <a:off x="52109" y="424"/>
        <a:ext cx="609688" cy="365813"/>
      </dsp:txXfrm>
    </dsp:sp>
    <dsp:sp modelId="{1EAC2B2D-A244-4C55-93E7-1E350831A1E4}">
      <dsp:nvSpPr>
        <dsp:cNvPr id="0" name=""/>
        <dsp:cNvSpPr/>
      </dsp:nvSpPr>
      <dsp:spPr>
        <a:xfrm>
          <a:off x="356953" y="364437"/>
          <a:ext cx="749916" cy="109628"/>
        </a:xfrm>
        <a:custGeom>
          <a:avLst/>
          <a:gdLst/>
          <a:ahLst/>
          <a:cxnLst/>
          <a:rect l="0" t="0" r="0" b="0"/>
          <a:pathLst>
            <a:path>
              <a:moveTo>
                <a:pt x="749916" y="0"/>
              </a:moveTo>
              <a:lnTo>
                <a:pt x="749916" y="71914"/>
              </a:lnTo>
              <a:lnTo>
                <a:pt x="0" y="71914"/>
              </a:lnTo>
              <a:lnTo>
                <a:pt x="0" y="109628"/>
              </a:lnTo>
            </a:path>
          </a:pathLst>
        </a:custGeom>
        <a:noFill/>
        <a:ln w="9525" cap="flat" cmpd="sng" algn="ctr">
          <a:solidFill>
            <a:schemeClr val="accent2">
              <a:shade val="90000"/>
              <a:hueOff val="69119"/>
              <a:satOff val="-709"/>
              <a:lumOff val="5659"/>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d-ID" sz="500" kern="1200"/>
        </a:p>
      </dsp:txBody>
      <dsp:txXfrm>
        <a:off x="712839" y="418550"/>
        <a:ext cx="38145" cy="1402"/>
      </dsp:txXfrm>
    </dsp:sp>
    <dsp:sp modelId="{21CD0A6C-84C6-4977-A764-C711D2914E64}">
      <dsp:nvSpPr>
        <dsp:cNvPr id="0" name=""/>
        <dsp:cNvSpPr/>
      </dsp:nvSpPr>
      <dsp:spPr>
        <a:xfrm>
          <a:off x="802026" y="424"/>
          <a:ext cx="609688" cy="365813"/>
        </a:xfrm>
        <a:prstGeom prst="rect">
          <a:avLst/>
        </a:prstGeom>
        <a:gradFill rotWithShape="0">
          <a:gsLst>
            <a:gs pos="0">
              <a:schemeClr val="accent2">
                <a:shade val="80000"/>
                <a:hueOff val="55300"/>
                <a:satOff val="325"/>
                <a:lumOff val="5081"/>
                <a:alphaOff val="0"/>
                <a:tint val="94000"/>
                <a:satMod val="100000"/>
                <a:lumMod val="108000"/>
              </a:schemeClr>
            </a:gs>
            <a:gs pos="50000">
              <a:schemeClr val="accent2">
                <a:shade val="80000"/>
                <a:hueOff val="55300"/>
                <a:satOff val="325"/>
                <a:lumOff val="5081"/>
                <a:alphaOff val="0"/>
                <a:tint val="98000"/>
                <a:shade val="100000"/>
                <a:satMod val="100000"/>
                <a:lumMod val="100000"/>
              </a:schemeClr>
            </a:gs>
            <a:gs pos="100000">
              <a:schemeClr val="accent2">
                <a:shade val="80000"/>
                <a:hueOff val="55300"/>
                <a:satOff val="325"/>
                <a:lumOff val="5081"/>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6896" tIns="56896" rIns="56896" bIns="56896" numCol="1" spcCol="1270" anchor="ctr" anchorCtr="0">
          <a:noAutofit/>
        </a:bodyPr>
        <a:lstStyle/>
        <a:p>
          <a:pPr lvl="0" algn="ctr" defTabSz="355600">
            <a:lnSpc>
              <a:spcPct val="90000"/>
            </a:lnSpc>
            <a:spcBef>
              <a:spcPct val="0"/>
            </a:spcBef>
            <a:spcAft>
              <a:spcPct val="35000"/>
            </a:spcAft>
          </a:pPr>
          <a:r>
            <a:rPr lang="id-ID" sz="800" kern="1200" dirty="0" smtClean="0"/>
            <a:t>minimisation</a:t>
          </a:r>
          <a:endParaRPr lang="id-ID" sz="800" kern="1200" dirty="0"/>
        </a:p>
      </dsp:txBody>
      <dsp:txXfrm>
        <a:off x="802026" y="424"/>
        <a:ext cx="609688" cy="365813"/>
      </dsp:txXfrm>
    </dsp:sp>
    <dsp:sp modelId="{ADEB0D98-7017-4BA2-B339-87B10C5FA530}">
      <dsp:nvSpPr>
        <dsp:cNvPr id="0" name=""/>
        <dsp:cNvSpPr/>
      </dsp:nvSpPr>
      <dsp:spPr>
        <a:xfrm>
          <a:off x="659997" y="643652"/>
          <a:ext cx="109628" cy="91440"/>
        </a:xfrm>
        <a:custGeom>
          <a:avLst/>
          <a:gdLst/>
          <a:ahLst/>
          <a:cxnLst/>
          <a:rect l="0" t="0" r="0" b="0"/>
          <a:pathLst>
            <a:path>
              <a:moveTo>
                <a:pt x="0" y="45720"/>
              </a:moveTo>
              <a:lnTo>
                <a:pt x="109628" y="45720"/>
              </a:lnTo>
            </a:path>
          </a:pathLst>
        </a:custGeom>
        <a:noFill/>
        <a:ln w="9525" cap="flat" cmpd="sng" algn="ctr">
          <a:solidFill>
            <a:schemeClr val="accent2">
              <a:shade val="90000"/>
              <a:hueOff val="138238"/>
              <a:satOff val="-1418"/>
              <a:lumOff val="11318"/>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d-ID" sz="500" kern="1200"/>
        </a:p>
      </dsp:txBody>
      <dsp:txXfrm>
        <a:off x="711306" y="688670"/>
        <a:ext cx="7011" cy="1402"/>
      </dsp:txXfrm>
    </dsp:sp>
    <dsp:sp modelId="{98DC75A7-6055-4606-9FC5-B2A84AD19499}">
      <dsp:nvSpPr>
        <dsp:cNvPr id="0" name=""/>
        <dsp:cNvSpPr/>
      </dsp:nvSpPr>
      <dsp:spPr>
        <a:xfrm>
          <a:off x="52109" y="506465"/>
          <a:ext cx="609688" cy="365813"/>
        </a:xfrm>
        <a:prstGeom prst="rect">
          <a:avLst/>
        </a:prstGeom>
        <a:gradFill rotWithShape="0">
          <a:gsLst>
            <a:gs pos="0">
              <a:schemeClr val="accent2">
                <a:shade val="80000"/>
                <a:hueOff val="110600"/>
                <a:satOff val="650"/>
                <a:lumOff val="10161"/>
                <a:alphaOff val="0"/>
                <a:tint val="94000"/>
                <a:satMod val="100000"/>
                <a:lumMod val="108000"/>
              </a:schemeClr>
            </a:gs>
            <a:gs pos="50000">
              <a:schemeClr val="accent2">
                <a:shade val="80000"/>
                <a:hueOff val="110600"/>
                <a:satOff val="650"/>
                <a:lumOff val="10161"/>
                <a:alphaOff val="0"/>
                <a:tint val="98000"/>
                <a:shade val="100000"/>
                <a:satMod val="100000"/>
                <a:lumMod val="100000"/>
              </a:schemeClr>
            </a:gs>
            <a:gs pos="100000">
              <a:schemeClr val="accent2">
                <a:shade val="80000"/>
                <a:hueOff val="110600"/>
                <a:satOff val="650"/>
                <a:lumOff val="10161"/>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6896" tIns="56896" rIns="56896" bIns="56896" numCol="1" spcCol="1270" anchor="ctr" anchorCtr="0">
          <a:noAutofit/>
        </a:bodyPr>
        <a:lstStyle/>
        <a:p>
          <a:pPr lvl="0" algn="ctr" defTabSz="355600">
            <a:lnSpc>
              <a:spcPct val="90000"/>
            </a:lnSpc>
            <a:spcBef>
              <a:spcPct val="0"/>
            </a:spcBef>
            <a:spcAft>
              <a:spcPct val="35000"/>
            </a:spcAft>
          </a:pPr>
          <a:r>
            <a:rPr lang="id-ID" sz="800" kern="1200" dirty="0" smtClean="0"/>
            <a:t>reuse</a:t>
          </a:r>
          <a:endParaRPr lang="id-ID" sz="800" kern="1200" dirty="0"/>
        </a:p>
      </dsp:txBody>
      <dsp:txXfrm>
        <a:off x="52109" y="506465"/>
        <a:ext cx="609688" cy="365813"/>
      </dsp:txXfrm>
    </dsp:sp>
    <dsp:sp modelId="{0B58EEA4-912F-434C-AA74-F9AFB4D5A9D6}">
      <dsp:nvSpPr>
        <dsp:cNvPr id="0" name=""/>
        <dsp:cNvSpPr/>
      </dsp:nvSpPr>
      <dsp:spPr>
        <a:xfrm>
          <a:off x="356953" y="870478"/>
          <a:ext cx="749916" cy="109628"/>
        </a:xfrm>
        <a:custGeom>
          <a:avLst/>
          <a:gdLst/>
          <a:ahLst/>
          <a:cxnLst/>
          <a:rect l="0" t="0" r="0" b="0"/>
          <a:pathLst>
            <a:path>
              <a:moveTo>
                <a:pt x="749916" y="0"/>
              </a:moveTo>
              <a:lnTo>
                <a:pt x="749916" y="71914"/>
              </a:lnTo>
              <a:lnTo>
                <a:pt x="0" y="71914"/>
              </a:lnTo>
              <a:lnTo>
                <a:pt x="0" y="109628"/>
              </a:lnTo>
            </a:path>
          </a:pathLst>
        </a:custGeom>
        <a:noFill/>
        <a:ln w="9525" cap="flat" cmpd="sng" algn="ctr">
          <a:solidFill>
            <a:schemeClr val="accent2">
              <a:shade val="90000"/>
              <a:hueOff val="207357"/>
              <a:satOff val="-2127"/>
              <a:lumOff val="16976"/>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d-ID" sz="500" kern="1200"/>
        </a:p>
      </dsp:txBody>
      <dsp:txXfrm>
        <a:off x="712839" y="924591"/>
        <a:ext cx="38145" cy="1402"/>
      </dsp:txXfrm>
    </dsp:sp>
    <dsp:sp modelId="{FB52AFB5-EFA2-4766-BF59-B40572C328E3}">
      <dsp:nvSpPr>
        <dsp:cNvPr id="0" name=""/>
        <dsp:cNvSpPr/>
      </dsp:nvSpPr>
      <dsp:spPr>
        <a:xfrm>
          <a:off x="802026" y="506465"/>
          <a:ext cx="609688" cy="365813"/>
        </a:xfrm>
        <a:prstGeom prst="rect">
          <a:avLst/>
        </a:prstGeom>
        <a:gradFill rotWithShape="0">
          <a:gsLst>
            <a:gs pos="0">
              <a:schemeClr val="accent2">
                <a:shade val="80000"/>
                <a:hueOff val="165900"/>
                <a:satOff val="976"/>
                <a:lumOff val="15242"/>
                <a:alphaOff val="0"/>
                <a:tint val="94000"/>
                <a:satMod val="100000"/>
                <a:lumMod val="108000"/>
              </a:schemeClr>
            </a:gs>
            <a:gs pos="50000">
              <a:schemeClr val="accent2">
                <a:shade val="80000"/>
                <a:hueOff val="165900"/>
                <a:satOff val="976"/>
                <a:lumOff val="15242"/>
                <a:alphaOff val="0"/>
                <a:tint val="98000"/>
                <a:shade val="100000"/>
                <a:satMod val="100000"/>
                <a:lumMod val="100000"/>
              </a:schemeClr>
            </a:gs>
            <a:gs pos="100000">
              <a:schemeClr val="accent2">
                <a:shade val="80000"/>
                <a:hueOff val="165900"/>
                <a:satOff val="976"/>
                <a:lumOff val="15242"/>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6896" tIns="56896" rIns="56896" bIns="56896" numCol="1" spcCol="1270" anchor="ctr" anchorCtr="0">
          <a:noAutofit/>
        </a:bodyPr>
        <a:lstStyle/>
        <a:p>
          <a:pPr lvl="0" algn="ctr" defTabSz="355600">
            <a:lnSpc>
              <a:spcPct val="90000"/>
            </a:lnSpc>
            <a:spcBef>
              <a:spcPct val="0"/>
            </a:spcBef>
            <a:spcAft>
              <a:spcPct val="35000"/>
            </a:spcAft>
          </a:pPr>
          <a:r>
            <a:rPr lang="id-ID" sz="800" kern="1200" dirty="0" smtClean="0"/>
            <a:t>recycle</a:t>
          </a:r>
          <a:endParaRPr lang="id-ID" sz="800" kern="1200" dirty="0"/>
        </a:p>
      </dsp:txBody>
      <dsp:txXfrm>
        <a:off x="802026" y="506465"/>
        <a:ext cx="609688" cy="365813"/>
      </dsp:txXfrm>
    </dsp:sp>
    <dsp:sp modelId="{28EB4E7D-F03A-4401-B228-8FBBA32B7135}">
      <dsp:nvSpPr>
        <dsp:cNvPr id="0" name=""/>
        <dsp:cNvSpPr/>
      </dsp:nvSpPr>
      <dsp:spPr>
        <a:xfrm>
          <a:off x="659997" y="1149693"/>
          <a:ext cx="109628" cy="91440"/>
        </a:xfrm>
        <a:custGeom>
          <a:avLst/>
          <a:gdLst/>
          <a:ahLst/>
          <a:cxnLst/>
          <a:rect l="0" t="0" r="0" b="0"/>
          <a:pathLst>
            <a:path>
              <a:moveTo>
                <a:pt x="0" y="45720"/>
              </a:moveTo>
              <a:lnTo>
                <a:pt x="71914" y="45720"/>
              </a:lnTo>
              <a:lnTo>
                <a:pt x="71914" y="46144"/>
              </a:lnTo>
              <a:lnTo>
                <a:pt x="109628" y="46144"/>
              </a:lnTo>
            </a:path>
          </a:pathLst>
        </a:custGeom>
        <a:noFill/>
        <a:ln w="9525" cap="flat" cmpd="sng" algn="ctr">
          <a:solidFill>
            <a:schemeClr val="accent2">
              <a:shade val="90000"/>
              <a:hueOff val="276476"/>
              <a:satOff val="-2836"/>
              <a:lumOff val="22635"/>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d-ID" sz="500" kern="1200"/>
        </a:p>
      </dsp:txBody>
      <dsp:txXfrm>
        <a:off x="711306" y="1194712"/>
        <a:ext cx="7011" cy="1402"/>
      </dsp:txXfrm>
    </dsp:sp>
    <dsp:sp modelId="{914BD0D8-3812-45E5-8745-7D67E8878922}">
      <dsp:nvSpPr>
        <dsp:cNvPr id="0" name=""/>
        <dsp:cNvSpPr/>
      </dsp:nvSpPr>
      <dsp:spPr>
        <a:xfrm>
          <a:off x="52109" y="1012506"/>
          <a:ext cx="609688" cy="365813"/>
        </a:xfrm>
        <a:prstGeom prst="rect">
          <a:avLst/>
        </a:prstGeom>
        <a:gradFill rotWithShape="0">
          <a:gsLst>
            <a:gs pos="0">
              <a:schemeClr val="accent2">
                <a:shade val="80000"/>
                <a:hueOff val="221199"/>
                <a:satOff val="1301"/>
                <a:lumOff val="20322"/>
                <a:alphaOff val="0"/>
                <a:tint val="94000"/>
                <a:satMod val="100000"/>
                <a:lumMod val="108000"/>
              </a:schemeClr>
            </a:gs>
            <a:gs pos="50000">
              <a:schemeClr val="accent2">
                <a:shade val="80000"/>
                <a:hueOff val="221199"/>
                <a:satOff val="1301"/>
                <a:lumOff val="20322"/>
                <a:alphaOff val="0"/>
                <a:tint val="98000"/>
                <a:shade val="100000"/>
                <a:satMod val="100000"/>
                <a:lumMod val="100000"/>
              </a:schemeClr>
            </a:gs>
            <a:gs pos="100000">
              <a:schemeClr val="accent2">
                <a:shade val="80000"/>
                <a:hueOff val="221199"/>
                <a:satOff val="1301"/>
                <a:lumOff val="20322"/>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6896" tIns="56896" rIns="56896" bIns="56896" numCol="1" spcCol="1270" anchor="ctr" anchorCtr="0">
          <a:noAutofit/>
        </a:bodyPr>
        <a:lstStyle/>
        <a:p>
          <a:pPr lvl="0" algn="ctr" defTabSz="355600">
            <a:lnSpc>
              <a:spcPct val="90000"/>
            </a:lnSpc>
            <a:spcBef>
              <a:spcPct val="0"/>
            </a:spcBef>
            <a:spcAft>
              <a:spcPct val="35000"/>
            </a:spcAft>
          </a:pPr>
          <a:r>
            <a:rPr lang="id-ID" sz="800" kern="1200" dirty="0" smtClean="0"/>
            <a:t>Energy recovery</a:t>
          </a:r>
          <a:endParaRPr lang="id-ID" sz="800" kern="1200" dirty="0"/>
        </a:p>
      </dsp:txBody>
      <dsp:txXfrm>
        <a:off x="52109" y="1012506"/>
        <a:ext cx="609688" cy="365813"/>
      </dsp:txXfrm>
    </dsp:sp>
    <dsp:sp modelId="{B73407DC-A9EE-47CD-A473-54B2F96D6C07}">
      <dsp:nvSpPr>
        <dsp:cNvPr id="0" name=""/>
        <dsp:cNvSpPr/>
      </dsp:nvSpPr>
      <dsp:spPr>
        <a:xfrm>
          <a:off x="802026" y="1012930"/>
          <a:ext cx="609688" cy="365813"/>
        </a:xfrm>
        <a:prstGeom prst="rect">
          <a:avLst/>
        </a:prstGeom>
        <a:gradFill rotWithShape="0">
          <a:gsLst>
            <a:gs pos="0">
              <a:schemeClr val="accent2">
                <a:shade val="80000"/>
                <a:hueOff val="276499"/>
                <a:satOff val="1626"/>
                <a:lumOff val="25403"/>
                <a:alphaOff val="0"/>
                <a:tint val="94000"/>
                <a:satMod val="100000"/>
                <a:lumMod val="108000"/>
              </a:schemeClr>
            </a:gs>
            <a:gs pos="50000">
              <a:schemeClr val="accent2">
                <a:shade val="80000"/>
                <a:hueOff val="276499"/>
                <a:satOff val="1626"/>
                <a:lumOff val="25403"/>
                <a:alphaOff val="0"/>
                <a:tint val="98000"/>
                <a:shade val="100000"/>
                <a:satMod val="100000"/>
                <a:lumMod val="100000"/>
              </a:schemeClr>
            </a:gs>
            <a:gs pos="100000">
              <a:schemeClr val="accent2">
                <a:shade val="80000"/>
                <a:hueOff val="276499"/>
                <a:satOff val="1626"/>
                <a:lumOff val="25403"/>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6896" tIns="56896" rIns="56896" bIns="56896" numCol="1" spcCol="1270" anchor="ctr" anchorCtr="0">
          <a:noAutofit/>
        </a:bodyPr>
        <a:lstStyle/>
        <a:p>
          <a:pPr lvl="0" algn="ctr" defTabSz="355600">
            <a:lnSpc>
              <a:spcPct val="90000"/>
            </a:lnSpc>
            <a:spcBef>
              <a:spcPct val="0"/>
            </a:spcBef>
            <a:spcAft>
              <a:spcPct val="35000"/>
            </a:spcAft>
          </a:pPr>
          <a:r>
            <a:rPr lang="id-ID" sz="800" kern="1200" dirty="0" smtClean="0"/>
            <a:t>disposal</a:t>
          </a:r>
          <a:endParaRPr lang="id-ID" sz="800" kern="1200" dirty="0"/>
        </a:p>
      </dsp:txBody>
      <dsp:txXfrm>
        <a:off x="802026" y="1012930"/>
        <a:ext cx="609688" cy="365813"/>
      </dsp:txXfrm>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png"/></Relationships>
</file>

<file path=ppt/drawings/drawing1.xml><?xml version="1.0" encoding="utf-8"?>
<c:userShapes xmlns:c="http://schemas.openxmlformats.org/drawingml/2006/chart">
  <cdr:relSizeAnchor xmlns:cdr="http://schemas.openxmlformats.org/drawingml/2006/chartDrawing">
    <cdr:from>
      <cdr:x>0.06327</cdr:x>
      <cdr:y>0.16608</cdr:y>
    </cdr:from>
    <cdr:to>
      <cdr:x>0.97222</cdr:x>
      <cdr:y>0.16856</cdr:y>
    </cdr:to>
    <cdr:cxnSp macro="">
      <cdr:nvCxnSpPr>
        <cdr:cNvPr id="3" name="Straight Connector 2"/>
        <cdr:cNvCxnSpPr/>
      </cdr:nvCxnSpPr>
      <cdr:spPr>
        <a:xfrm xmlns:a="http://schemas.openxmlformats.org/drawingml/2006/main" flipV="1">
          <a:off x="642234" y="795429"/>
          <a:ext cx="9227128" cy="11875"/>
        </a:xfrm>
        <a:prstGeom xmlns:a="http://schemas.openxmlformats.org/drawingml/2006/main" prst="line">
          <a:avLst/>
        </a:prstGeom>
        <a:ln xmlns:a="http://schemas.openxmlformats.org/drawingml/2006/main" w="28575">
          <a:solidFill>
            <a:srgbClr val="FFFF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0.06008</cdr:x>
      <cdr:y>0.72465</cdr:y>
    </cdr:from>
    <cdr:to>
      <cdr:x>0.96904</cdr:x>
      <cdr:y>0.72713</cdr:y>
    </cdr:to>
    <cdr:cxnSp macro="">
      <cdr:nvCxnSpPr>
        <cdr:cNvPr id="4" name="Straight Connector 3"/>
        <cdr:cNvCxnSpPr/>
      </cdr:nvCxnSpPr>
      <cdr:spPr>
        <a:xfrm xmlns:a="http://schemas.openxmlformats.org/drawingml/2006/main" flipV="1">
          <a:off x="609906" y="3470676"/>
          <a:ext cx="9227128" cy="11875"/>
        </a:xfrm>
        <a:prstGeom xmlns:a="http://schemas.openxmlformats.org/drawingml/2006/main" prst="line">
          <a:avLst/>
        </a:prstGeom>
        <a:ln xmlns:a="http://schemas.openxmlformats.org/drawingml/2006/main" w="28575">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0.07235</cdr:x>
      <cdr:y>0.90276</cdr:y>
    </cdr:from>
    <cdr:to>
      <cdr:x>0.17815</cdr:x>
      <cdr:y>0.95652</cdr:y>
    </cdr:to>
    <cdr:sp macro="" textlink="">
      <cdr:nvSpPr>
        <cdr:cNvPr id="2" name="Text Box 10"/>
        <cdr:cNvSpPr txBox="1">
          <a:spLocks xmlns:a="http://schemas.openxmlformats.org/drawingml/2006/main" noChangeArrowheads="1"/>
        </cdr:cNvSpPr>
      </cdr:nvSpPr>
      <cdr:spPr bwMode="auto">
        <a:xfrm xmlns:a="http://schemas.openxmlformats.org/drawingml/2006/main">
          <a:off x="638138" y="4522963"/>
          <a:ext cx="933172" cy="26936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fontAlgn="base">
            <a:spcBef>
              <a:spcPct val="50000"/>
            </a:spcBef>
            <a:spcAft>
              <a:spcPct val="0"/>
            </a:spcAft>
          </a:pPr>
          <a:r>
            <a:rPr lang="en-US" sz="1200" b="1" dirty="0">
              <a:solidFill>
                <a:prstClr val="black"/>
              </a:solidFill>
              <a:latin typeface="Arial" charset="0"/>
              <a:cs typeface="Arial" charset="0"/>
            </a:rPr>
            <a:t>Total</a:t>
          </a:r>
        </a:p>
      </cdr:txBody>
    </cdr:sp>
  </cdr:relSizeAnchor>
  <cdr:relSizeAnchor xmlns:cdr="http://schemas.openxmlformats.org/drawingml/2006/chartDrawing">
    <cdr:from>
      <cdr:x>0.22262</cdr:x>
      <cdr:y>0.90276</cdr:y>
    </cdr:from>
    <cdr:to>
      <cdr:x>0.35468</cdr:x>
      <cdr:y>0.95652</cdr:y>
    </cdr:to>
    <cdr:sp macro="" textlink="">
      <cdr:nvSpPr>
        <cdr:cNvPr id="3" name="Text Box 11"/>
        <cdr:cNvSpPr txBox="1">
          <a:spLocks xmlns:a="http://schemas.openxmlformats.org/drawingml/2006/main" noChangeArrowheads="1"/>
        </cdr:cNvSpPr>
      </cdr:nvSpPr>
      <cdr:spPr bwMode="auto">
        <a:xfrm xmlns:a="http://schemas.openxmlformats.org/drawingml/2006/main">
          <a:off x="1963542" y="4522963"/>
          <a:ext cx="1164789" cy="26936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fontAlgn="base">
            <a:spcBef>
              <a:spcPct val="50000"/>
            </a:spcBef>
            <a:spcAft>
              <a:spcPct val="0"/>
            </a:spcAft>
          </a:pPr>
          <a:r>
            <a:rPr lang="en-US" sz="1200" b="1" dirty="0">
              <a:solidFill>
                <a:prstClr val="black"/>
              </a:solidFill>
              <a:latin typeface="Arial" charset="0"/>
              <a:cs typeface="Arial" charset="0"/>
            </a:rPr>
            <a:t>Social</a:t>
          </a:r>
        </a:p>
      </cdr:txBody>
    </cdr:sp>
  </cdr:relSizeAnchor>
  <cdr:relSizeAnchor xmlns:cdr="http://schemas.openxmlformats.org/drawingml/2006/chartDrawing">
    <cdr:from>
      <cdr:x>0.38979</cdr:x>
      <cdr:y>0.90276</cdr:y>
    </cdr:from>
    <cdr:to>
      <cdr:x>0.51742</cdr:x>
      <cdr:y>0.95652</cdr:y>
    </cdr:to>
    <cdr:sp macro="" textlink="">
      <cdr:nvSpPr>
        <cdr:cNvPr id="4" name="Text Box 12"/>
        <cdr:cNvSpPr txBox="1">
          <a:spLocks xmlns:a="http://schemas.openxmlformats.org/drawingml/2006/main" noChangeArrowheads="1"/>
        </cdr:cNvSpPr>
      </cdr:nvSpPr>
      <cdr:spPr bwMode="auto">
        <a:xfrm xmlns:a="http://schemas.openxmlformats.org/drawingml/2006/main">
          <a:off x="3438006" y="4522963"/>
          <a:ext cx="1125716" cy="26936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fontAlgn="base">
            <a:spcBef>
              <a:spcPct val="50000"/>
            </a:spcBef>
            <a:spcAft>
              <a:spcPct val="0"/>
            </a:spcAft>
          </a:pPr>
          <a:r>
            <a:rPr lang="en-US" sz="1200" b="1" dirty="0">
              <a:solidFill>
                <a:prstClr val="black"/>
              </a:solidFill>
              <a:latin typeface="Arial" charset="0"/>
              <a:cs typeface="Arial" charset="0"/>
            </a:rPr>
            <a:t>Household</a:t>
          </a:r>
        </a:p>
      </cdr:txBody>
    </cdr:sp>
  </cdr:relSizeAnchor>
  <cdr:relSizeAnchor xmlns:cdr="http://schemas.openxmlformats.org/drawingml/2006/chartDrawing">
    <cdr:from>
      <cdr:x>0.53981</cdr:x>
      <cdr:y>0.90276</cdr:y>
    </cdr:from>
    <cdr:to>
      <cdr:x>0.67197</cdr:x>
      <cdr:y>0.95652</cdr:y>
    </cdr:to>
    <cdr:sp macro="" textlink="">
      <cdr:nvSpPr>
        <cdr:cNvPr id="5" name="Text Box 13"/>
        <cdr:cNvSpPr txBox="1">
          <a:spLocks xmlns:a="http://schemas.openxmlformats.org/drawingml/2006/main" noChangeArrowheads="1"/>
        </cdr:cNvSpPr>
      </cdr:nvSpPr>
      <cdr:spPr bwMode="auto">
        <a:xfrm xmlns:a="http://schemas.openxmlformats.org/drawingml/2006/main">
          <a:off x="4761205" y="4522963"/>
          <a:ext cx="1165671" cy="26936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fontAlgn="base">
            <a:spcBef>
              <a:spcPct val="50000"/>
            </a:spcBef>
            <a:spcAft>
              <a:spcPct val="0"/>
            </a:spcAft>
          </a:pPr>
          <a:r>
            <a:rPr lang="en-US" sz="1200" b="1" dirty="0">
              <a:solidFill>
                <a:prstClr val="black"/>
              </a:solidFill>
              <a:latin typeface="Arial" charset="0"/>
              <a:cs typeface="Arial" charset="0"/>
            </a:rPr>
            <a:t>Institution</a:t>
          </a:r>
        </a:p>
      </cdr:txBody>
    </cdr:sp>
  </cdr:relSizeAnchor>
  <cdr:relSizeAnchor xmlns:cdr="http://schemas.openxmlformats.org/drawingml/2006/chartDrawing">
    <cdr:from>
      <cdr:x>0.68958</cdr:x>
      <cdr:y>0.90376</cdr:y>
    </cdr:from>
    <cdr:to>
      <cdr:x>0.82688</cdr:x>
      <cdr:y>0.95752</cdr:y>
    </cdr:to>
    <cdr:sp macro="" textlink="">
      <cdr:nvSpPr>
        <cdr:cNvPr id="6" name="Text Box 14"/>
        <cdr:cNvSpPr txBox="1">
          <a:spLocks xmlns:a="http://schemas.openxmlformats.org/drawingml/2006/main" noChangeArrowheads="1"/>
        </cdr:cNvSpPr>
      </cdr:nvSpPr>
      <cdr:spPr bwMode="auto">
        <a:xfrm xmlns:a="http://schemas.openxmlformats.org/drawingml/2006/main">
          <a:off x="6082199" y="4527973"/>
          <a:ext cx="1211007" cy="26936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fontAlgn="base">
            <a:spcBef>
              <a:spcPct val="50000"/>
            </a:spcBef>
            <a:spcAft>
              <a:spcPct val="0"/>
            </a:spcAft>
          </a:pPr>
          <a:r>
            <a:rPr lang="en-US" sz="1200" b="1" dirty="0">
              <a:solidFill>
                <a:prstClr val="black"/>
              </a:solidFill>
              <a:latin typeface="Arial" charset="0"/>
              <a:cs typeface="Arial" charset="0"/>
            </a:rPr>
            <a:t>Commerce</a:t>
          </a:r>
        </a:p>
      </cdr:txBody>
    </cdr:sp>
  </cdr:relSizeAnchor>
  <cdr:relSizeAnchor xmlns:cdr="http://schemas.openxmlformats.org/drawingml/2006/chartDrawing">
    <cdr:from>
      <cdr:x>0.857</cdr:x>
      <cdr:y>0.84953</cdr:y>
    </cdr:from>
    <cdr:to>
      <cdr:x>0.9808</cdr:x>
      <cdr:y>0.95449</cdr:y>
    </cdr:to>
    <cdr:sp macro="" textlink="">
      <cdr:nvSpPr>
        <cdr:cNvPr id="7" name="Text Box 15"/>
        <cdr:cNvSpPr txBox="1">
          <a:spLocks xmlns:a="http://schemas.openxmlformats.org/drawingml/2006/main" noChangeArrowheads="1"/>
        </cdr:cNvSpPr>
      </cdr:nvSpPr>
      <cdr:spPr bwMode="auto">
        <a:xfrm xmlns:a="http://schemas.openxmlformats.org/drawingml/2006/main">
          <a:off x="7643219" y="4334493"/>
          <a:ext cx="1104119" cy="53553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fontAlgn="base">
            <a:lnSpc>
              <a:spcPct val="80000"/>
            </a:lnSpc>
            <a:spcBef>
              <a:spcPct val="0"/>
            </a:spcBef>
            <a:spcAft>
              <a:spcPct val="0"/>
            </a:spcAft>
          </a:pPr>
          <a:r>
            <a:rPr lang="en-US" sz="1200" b="1" dirty="0">
              <a:solidFill>
                <a:prstClr val="black"/>
              </a:solidFill>
              <a:latin typeface="Arial" charset="0"/>
              <a:cs typeface="Arial" charset="0"/>
            </a:rPr>
            <a:t>Industries</a:t>
          </a:r>
        </a:p>
        <a:p xmlns:a="http://schemas.openxmlformats.org/drawingml/2006/main">
          <a:pPr algn="ctr" fontAlgn="base">
            <a:lnSpc>
              <a:spcPct val="80000"/>
            </a:lnSpc>
            <a:spcBef>
              <a:spcPct val="0"/>
            </a:spcBef>
            <a:spcAft>
              <a:spcPct val="0"/>
            </a:spcAft>
          </a:pPr>
          <a:r>
            <a:rPr lang="en-US" sz="1200" b="1" dirty="0">
              <a:solidFill>
                <a:prstClr val="black"/>
              </a:solidFill>
              <a:latin typeface="Arial" charset="0"/>
              <a:cs typeface="Arial" charset="0"/>
            </a:rPr>
            <a:t>+</a:t>
          </a:r>
        </a:p>
        <a:p xmlns:a="http://schemas.openxmlformats.org/drawingml/2006/main">
          <a:pPr algn="ctr" fontAlgn="base">
            <a:lnSpc>
              <a:spcPct val="80000"/>
            </a:lnSpc>
            <a:spcBef>
              <a:spcPct val="0"/>
            </a:spcBef>
            <a:spcAft>
              <a:spcPct val="0"/>
            </a:spcAft>
          </a:pPr>
          <a:r>
            <a:rPr lang="en-US" sz="1200" b="1" dirty="0" smtClean="0">
              <a:solidFill>
                <a:prstClr val="black"/>
              </a:solidFill>
              <a:latin typeface="Arial" charset="0"/>
              <a:cs typeface="Arial" charset="0"/>
            </a:rPr>
            <a:t>Harbors</a:t>
          </a:r>
          <a:endParaRPr lang="en-US" sz="1200" b="1" dirty="0">
            <a:solidFill>
              <a:prstClr val="black"/>
            </a:solidFill>
            <a:latin typeface="Arial" charset="0"/>
            <a:cs typeface="Arial"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0.16929</cdr:x>
      <cdr:y>0.26727</cdr:y>
    </cdr:from>
    <cdr:to>
      <cdr:x>0.26875</cdr:x>
      <cdr:y>0.32428</cdr:y>
    </cdr:to>
    <cdr:sp macro="" textlink="">
      <cdr:nvSpPr>
        <cdr:cNvPr id="2" name="TextBox 1"/>
        <cdr:cNvSpPr txBox="1"/>
      </cdr:nvSpPr>
      <cdr:spPr>
        <a:xfrm xmlns:a="http://schemas.openxmlformats.org/drawingml/2006/main">
          <a:off x="1315824" y="1193222"/>
          <a:ext cx="772999" cy="254523"/>
        </a:xfrm>
        <a:prstGeom xmlns:a="http://schemas.openxmlformats.org/drawingml/2006/main" prst="rect">
          <a:avLst/>
        </a:prstGeom>
        <a:solidFill xmlns:a="http://schemas.openxmlformats.org/drawingml/2006/main">
          <a:srgbClr val="92D050"/>
        </a:solidFill>
      </cdr:spPr>
      <cdr:txBody>
        <a:bodyPr xmlns:a="http://schemas.openxmlformats.org/drawingml/2006/main" vertOverflow="clip" wrap="square" rtlCol="0"/>
        <a:lstStyle xmlns:a="http://schemas.openxmlformats.org/drawingml/2006/main"/>
        <a:p xmlns:a="http://schemas.openxmlformats.org/drawingml/2006/main">
          <a:r>
            <a:rPr lang="en-US" sz="1100" dirty="0" smtClean="0"/>
            <a:t>330 MLD</a:t>
          </a:r>
          <a:endParaRPr lang="en-US" sz="1100" dirty="0"/>
        </a:p>
      </cdr:txBody>
    </cdr:sp>
  </cdr:relSizeAnchor>
  <cdr:relSizeAnchor xmlns:cdr="http://schemas.openxmlformats.org/drawingml/2006/chartDrawing">
    <cdr:from>
      <cdr:x>0.4099</cdr:x>
      <cdr:y>0.12077</cdr:y>
    </cdr:from>
    <cdr:to>
      <cdr:x>0.50935</cdr:x>
      <cdr:y>0.17778</cdr:y>
    </cdr:to>
    <cdr:sp macro="" textlink="">
      <cdr:nvSpPr>
        <cdr:cNvPr id="3" name="TextBox 1"/>
        <cdr:cNvSpPr txBox="1"/>
      </cdr:nvSpPr>
      <cdr:spPr>
        <a:xfrm xmlns:a="http://schemas.openxmlformats.org/drawingml/2006/main">
          <a:off x="3185899" y="539172"/>
          <a:ext cx="772999" cy="254523"/>
        </a:xfrm>
        <a:prstGeom xmlns:a="http://schemas.openxmlformats.org/drawingml/2006/main" prst="rect">
          <a:avLst/>
        </a:prstGeom>
        <a:solidFill xmlns:a="http://schemas.openxmlformats.org/drawingml/2006/main">
          <a:srgbClr val="92D050"/>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smtClean="0"/>
            <a:t>385 MLD</a:t>
          </a:r>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E4E5185-3420-48F0-B99A-D1FAE3304FEF}" type="datetimeFigureOut">
              <a:rPr lang="en-US" smtClean="0"/>
              <a:t>2/6/2015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46FF752-9B80-4339-88D1-7E6C44709E76}" type="slidenum">
              <a:rPr lang="en-US" smtClean="0"/>
              <a:t>‹#›</a:t>
            </a:fld>
            <a:endParaRPr lang="en-US"/>
          </a:p>
        </p:txBody>
      </p:sp>
    </p:spTree>
    <p:extLst>
      <p:ext uri="{BB962C8B-B14F-4D97-AF65-F5344CB8AC3E}">
        <p14:creationId xmlns:p14="http://schemas.microsoft.com/office/powerpoint/2010/main" val="960971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SG" altLang="en-US" smtClean="0"/>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130A5D-A65F-4D06-8C5C-21A53C142259}" type="slidenum">
              <a:rPr lang="en-US" altLang="en-US" smtClean="0">
                <a:solidFill>
                  <a:srgbClr val="000000"/>
                </a:solidFill>
              </a:rPr>
              <a:pPr>
                <a:spcBef>
                  <a:spcPct val="0"/>
                </a:spcBef>
              </a:pPr>
              <a:t>2</a:t>
            </a:fld>
            <a:endParaRPr lang="en-US" altLang="en-US" smtClean="0">
              <a:solidFill>
                <a:srgbClr val="000000"/>
              </a:solidFill>
            </a:endParaRPr>
          </a:p>
        </p:txBody>
      </p:sp>
    </p:spTree>
    <p:extLst>
      <p:ext uri="{BB962C8B-B14F-4D97-AF65-F5344CB8AC3E}">
        <p14:creationId xmlns:p14="http://schemas.microsoft.com/office/powerpoint/2010/main" val="513276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0A8E34-F5F0-4D47-BFBE-D3B8249EC579}" type="slidenum">
              <a:rPr lang="en-US" smtClean="0"/>
              <a:pPr fontAlgn="base">
                <a:spcBef>
                  <a:spcPct val="0"/>
                </a:spcBef>
                <a:spcAft>
                  <a:spcPct val="0"/>
                </a:spcAft>
                <a:defRPr/>
              </a:pPr>
              <a:t>3</a:t>
            </a:fld>
            <a:endParaRPr lang="en-US" smtClean="0"/>
          </a:p>
        </p:txBody>
      </p:sp>
    </p:spTree>
    <p:extLst>
      <p:ext uri="{BB962C8B-B14F-4D97-AF65-F5344CB8AC3E}">
        <p14:creationId xmlns:p14="http://schemas.microsoft.com/office/powerpoint/2010/main" val="1188749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25000" lnSpcReduction="20000"/>
          </a:bodyPr>
          <a:lstStyle/>
          <a:p>
            <a:pPr>
              <a:defRPr/>
            </a:pPr>
            <a:r>
              <a:rPr lang="en-US" sz="1400" b="1" dirty="0"/>
              <a:t>SmartArt custom animation effects: vertical picture list</a:t>
            </a:r>
          </a:p>
          <a:p>
            <a:pPr>
              <a:defRPr/>
            </a:pPr>
            <a:r>
              <a:rPr lang="en-US" sz="1400" dirty="0"/>
              <a:t>(Intermediate)</a:t>
            </a:r>
          </a:p>
          <a:p>
            <a:pPr>
              <a:defRPr/>
            </a:pPr>
            <a:endParaRPr lang="en-US" dirty="0" smtClean="0"/>
          </a:p>
          <a:p>
            <a:pPr>
              <a:defRPr/>
            </a:pPr>
            <a:endParaRPr lang="en-US" dirty="0" smtClean="0"/>
          </a:p>
          <a:p>
            <a:pPr>
              <a:defRPr/>
            </a:pPr>
            <a:r>
              <a:rPr lang="en-US" dirty="0" smtClean="0"/>
              <a:t>To reproduce the SmartArt effects on this slide, do the following:</a:t>
            </a:r>
          </a:p>
          <a:p>
            <a:pPr marL="232943" indent="-232943">
              <a:buFont typeface="+mj-lt"/>
              <a:buAutoNum type="arabicPeriod"/>
              <a:defRPr/>
            </a:pPr>
            <a:r>
              <a:rPr lang="en-US" dirty="0" smtClean="0"/>
              <a:t>On the </a:t>
            </a:r>
            <a:r>
              <a:rPr lang="en-US" b="1" dirty="0" smtClean="0"/>
              <a:t>Home</a:t>
            </a:r>
            <a:r>
              <a:rPr lang="en-US" dirty="0" smtClean="0"/>
              <a:t> tab, in the </a:t>
            </a:r>
            <a:r>
              <a:rPr lang="en-US" b="1" dirty="0" smtClean="0"/>
              <a:t>Slides</a:t>
            </a:r>
            <a:r>
              <a:rPr lang="en-US" dirty="0" smtClean="0"/>
              <a:t> group, click </a:t>
            </a:r>
            <a:r>
              <a:rPr lang="en-US" b="1" dirty="0" smtClean="0"/>
              <a:t>Layout</a:t>
            </a:r>
            <a:r>
              <a:rPr lang="en-US" dirty="0" smtClean="0"/>
              <a:t>, and then click </a:t>
            </a:r>
            <a:r>
              <a:rPr lang="en-US" b="1" dirty="0" smtClean="0"/>
              <a:t>Blank</a:t>
            </a:r>
            <a:r>
              <a:rPr lang="en-US" dirty="0" smtClean="0"/>
              <a:t>. </a:t>
            </a:r>
          </a:p>
          <a:p>
            <a:pPr marL="232943" indent="-232943">
              <a:buFont typeface="+mj-lt"/>
              <a:buAutoNum type="arabicPeriod"/>
              <a:defRPr/>
            </a:pPr>
            <a:r>
              <a:rPr lang="en-US" dirty="0" smtClean="0"/>
              <a:t>On the </a:t>
            </a:r>
            <a:r>
              <a:rPr lang="en-US" b="1" dirty="0" smtClean="0"/>
              <a:t>Insert tab</a:t>
            </a:r>
            <a:r>
              <a:rPr lang="en-US" dirty="0" smtClean="0"/>
              <a:t>, in the </a:t>
            </a:r>
            <a:r>
              <a:rPr lang="en-US" b="1" dirty="0" smtClean="0"/>
              <a:t>Illustrations</a:t>
            </a:r>
            <a:r>
              <a:rPr lang="en-US" dirty="0" smtClean="0"/>
              <a:t> group, click </a:t>
            </a:r>
            <a:r>
              <a:rPr lang="en-US" b="1" dirty="0" smtClean="0"/>
              <a:t>SmartArt</a:t>
            </a:r>
            <a:r>
              <a:rPr lang="en-US" dirty="0" smtClean="0"/>
              <a:t>. In the </a:t>
            </a:r>
            <a:r>
              <a:rPr lang="en-US" b="1" dirty="0" smtClean="0"/>
              <a:t>Choose a SmartArt Graphic</a:t>
            </a:r>
            <a:r>
              <a:rPr lang="en-US" dirty="0" smtClean="0"/>
              <a:t> dialog box, in the left pane, click </a:t>
            </a:r>
            <a:r>
              <a:rPr lang="en-US" b="1" dirty="0" smtClean="0"/>
              <a:t>List</a:t>
            </a:r>
            <a:r>
              <a:rPr lang="en-US" dirty="0" smtClean="0"/>
              <a:t>. In the </a:t>
            </a:r>
            <a:r>
              <a:rPr lang="en-US" b="1" dirty="0" smtClean="0"/>
              <a:t>List</a:t>
            </a:r>
            <a:r>
              <a:rPr lang="en-US" dirty="0" smtClean="0"/>
              <a:t> pane, double-click </a:t>
            </a:r>
            <a:r>
              <a:rPr lang="en-US" b="1" dirty="0" smtClean="0"/>
              <a:t>Vertical Picture List </a:t>
            </a:r>
            <a:r>
              <a:rPr lang="en-US" dirty="0" smtClean="0"/>
              <a:t>(fourth row, first option from the left) to insert the graphic into the slide. </a:t>
            </a:r>
          </a:p>
          <a:p>
            <a:pPr marL="232943" indent="-232943">
              <a:buFont typeface="+mj-lt"/>
              <a:buAutoNum type="arabicPeriod"/>
              <a:defRPr/>
            </a:pPr>
            <a:r>
              <a:rPr lang="en-US" dirty="0" smtClean="0"/>
              <a:t>To create a fourth shape in the graphic, select the third shape from the top, and then under </a:t>
            </a:r>
            <a:r>
              <a:rPr lang="en-US" b="1" dirty="0" smtClean="0"/>
              <a:t>SmartArt</a:t>
            </a:r>
            <a:r>
              <a:rPr lang="en-US" dirty="0" smtClean="0"/>
              <a:t> </a:t>
            </a:r>
            <a:r>
              <a:rPr lang="en-US" b="1" dirty="0" smtClean="0"/>
              <a:t>Tools</a:t>
            </a:r>
            <a:r>
              <a:rPr lang="en-US" dirty="0" smtClean="0"/>
              <a:t>, on the </a:t>
            </a:r>
            <a:r>
              <a:rPr lang="en-US" b="1" dirty="0" smtClean="0"/>
              <a:t>Design</a:t>
            </a:r>
            <a:r>
              <a:rPr lang="en-US" dirty="0" smtClean="0"/>
              <a:t> tab, in the </a:t>
            </a:r>
            <a:r>
              <a:rPr lang="en-US" b="1" dirty="0" smtClean="0"/>
              <a:t>Create</a:t>
            </a:r>
            <a:r>
              <a:rPr lang="en-US" dirty="0" smtClean="0"/>
              <a:t> </a:t>
            </a:r>
            <a:r>
              <a:rPr lang="en-US" b="1" dirty="0" smtClean="0"/>
              <a:t>Graphic</a:t>
            </a:r>
            <a:r>
              <a:rPr lang="en-US" dirty="0" smtClean="0"/>
              <a:t> group, click the arrow next to </a:t>
            </a:r>
            <a:r>
              <a:rPr lang="en-US" b="1" dirty="0" smtClean="0"/>
              <a:t>Add</a:t>
            </a:r>
            <a:r>
              <a:rPr lang="en-US" dirty="0" smtClean="0"/>
              <a:t> </a:t>
            </a:r>
            <a:r>
              <a:rPr lang="en-US" b="1" dirty="0" smtClean="0"/>
              <a:t>Shape</a:t>
            </a:r>
            <a:r>
              <a:rPr lang="en-US" dirty="0" smtClean="0"/>
              <a:t>, and then click </a:t>
            </a:r>
            <a:r>
              <a:rPr lang="en-US" b="1" dirty="0" smtClean="0"/>
              <a:t>Add</a:t>
            </a:r>
            <a:r>
              <a:rPr lang="en-US" dirty="0" smtClean="0"/>
              <a:t> </a:t>
            </a:r>
            <a:r>
              <a:rPr lang="en-US" b="1" dirty="0" smtClean="0"/>
              <a:t>Shape</a:t>
            </a:r>
            <a:r>
              <a:rPr lang="en-US" dirty="0" smtClean="0"/>
              <a:t> </a:t>
            </a:r>
            <a:r>
              <a:rPr lang="en-US" b="1" dirty="0" smtClean="0"/>
              <a:t>Before</a:t>
            </a:r>
            <a:r>
              <a:rPr lang="en-US" dirty="0" smtClean="0"/>
              <a:t>. Repeat this process to create a fifth shape.</a:t>
            </a:r>
          </a:p>
          <a:p>
            <a:pPr marL="232943" indent="-232943">
              <a:buFont typeface="+mj-lt"/>
              <a:buAutoNum type="arabicPeriod"/>
              <a:defRPr/>
            </a:pPr>
            <a:r>
              <a:rPr lang="en-US" dirty="0" smtClean="0"/>
              <a:t>Select the graphic. Under </a:t>
            </a:r>
            <a:r>
              <a:rPr lang="en-US" b="1" dirty="0" smtClean="0"/>
              <a:t>SmartArt Tools</a:t>
            </a:r>
            <a:r>
              <a:rPr lang="en-US" dirty="0" smtClean="0"/>
              <a:t>, on the </a:t>
            </a:r>
            <a:r>
              <a:rPr lang="en-US" b="1" dirty="0" smtClean="0"/>
              <a:t>Format</a:t>
            </a:r>
            <a:r>
              <a:rPr lang="en-US" dirty="0" smtClean="0"/>
              <a:t> tab, click </a:t>
            </a:r>
            <a:r>
              <a:rPr lang="en-US" b="1" dirty="0" smtClean="0"/>
              <a:t>Size</a:t>
            </a:r>
            <a:r>
              <a:rPr lang="en-US" dirty="0" smtClean="0"/>
              <a:t>, and then do the following:</a:t>
            </a:r>
          </a:p>
          <a:p>
            <a:pPr marL="698830" lvl="1" indent="-232943">
              <a:buFont typeface="Arial" pitchFamily="34" charset="0"/>
              <a:buChar char="•"/>
              <a:defRPr/>
            </a:pPr>
            <a:r>
              <a:rPr lang="en-US" dirty="0" smtClean="0"/>
              <a:t>In the </a:t>
            </a:r>
            <a:r>
              <a:rPr lang="en-US" b="1" dirty="0" smtClean="0"/>
              <a:t>Height</a:t>
            </a:r>
            <a:r>
              <a:rPr lang="en-US" dirty="0" smtClean="0"/>
              <a:t> box, enter </a:t>
            </a:r>
            <a:r>
              <a:rPr lang="en-US" b="1" dirty="0" smtClean="0"/>
              <a:t>6.38”</a:t>
            </a:r>
            <a:r>
              <a:rPr lang="en-US" dirty="0" smtClean="0"/>
              <a:t>.</a:t>
            </a:r>
          </a:p>
          <a:p>
            <a:pPr marL="698830" lvl="1" indent="-232943">
              <a:buFont typeface="Arial" pitchFamily="34" charset="0"/>
              <a:buChar char="•"/>
              <a:defRPr/>
            </a:pPr>
            <a:r>
              <a:rPr lang="en-US" dirty="0" smtClean="0"/>
              <a:t>In the </a:t>
            </a:r>
            <a:r>
              <a:rPr lang="en-US" b="1" dirty="0" smtClean="0"/>
              <a:t>Width</a:t>
            </a:r>
            <a:r>
              <a:rPr lang="en-US" dirty="0" smtClean="0"/>
              <a:t> box, enter </a:t>
            </a:r>
            <a:r>
              <a:rPr lang="en-US" b="1" dirty="0" smtClean="0"/>
              <a:t>7.91”</a:t>
            </a:r>
            <a:r>
              <a:rPr lang="en-US" dirty="0" smtClean="0"/>
              <a:t>.</a:t>
            </a:r>
          </a:p>
          <a:p>
            <a:pPr marL="232943" indent="-232943">
              <a:buFont typeface="+mj-lt"/>
              <a:buAutoNum type="arabicPeriod"/>
              <a:defRPr/>
            </a:pPr>
            <a:r>
              <a:rPr lang="en-US" dirty="0" smtClean="0"/>
              <a:t>Under </a:t>
            </a:r>
            <a:r>
              <a:rPr lang="en-US" b="1" dirty="0" smtClean="0"/>
              <a:t>SmartArt Tools</a:t>
            </a:r>
            <a:r>
              <a:rPr lang="en-US" dirty="0" smtClean="0"/>
              <a:t>, on the </a:t>
            </a:r>
            <a:r>
              <a:rPr lang="en-US" b="1" dirty="0" smtClean="0"/>
              <a:t>Format</a:t>
            </a:r>
            <a:r>
              <a:rPr lang="en-US" dirty="0" smtClean="0"/>
              <a:t> tab, click </a:t>
            </a:r>
            <a:r>
              <a:rPr lang="en-US" b="1" dirty="0" smtClean="0"/>
              <a:t>Arrange</a:t>
            </a:r>
            <a:r>
              <a:rPr lang="en-US" dirty="0" smtClean="0"/>
              <a:t>, click </a:t>
            </a:r>
            <a:r>
              <a:rPr lang="en-US" b="1" dirty="0" smtClean="0"/>
              <a:t>Align</a:t>
            </a:r>
            <a:r>
              <a:rPr lang="en-US" dirty="0" smtClean="0"/>
              <a:t>, and then do the following:</a:t>
            </a:r>
          </a:p>
          <a:p>
            <a:pPr marL="698830" lvl="1" indent="-232943">
              <a:buFont typeface="+mj-lt"/>
              <a:buAutoNum type="arabicPeriod"/>
              <a:defRPr/>
            </a:pPr>
            <a:r>
              <a:rPr lang="en-US" dirty="0" smtClean="0"/>
              <a:t>Click </a:t>
            </a:r>
            <a:r>
              <a:rPr lang="en-US" b="1" dirty="0" smtClean="0"/>
              <a:t>Align to Slide</a:t>
            </a:r>
            <a:r>
              <a:rPr lang="en-US" dirty="0" smtClean="0"/>
              <a:t>.</a:t>
            </a:r>
          </a:p>
          <a:p>
            <a:pPr marL="698830" lvl="1" indent="-232943">
              <a:buFont typeface="+mj-lt"/>
              <a:buAutoNum type="arabicPeriod"/>
              <a:defRPr/>
            </a:pPr>
            <a:r>
              <a:rPr lang="en-US" dirty="0" smtClean="0"/>
              <a:t>Click </a:t>
            </a:r>
            <a:r>
              <a:rPr lang="en-US" b="1" dirty="0" smtClean="0"/>
              <a:t>Align Middle</a:t>
            </a:r>
            <a:r>
              <a:rPr lang="en-US" dirty="0" smtClean="0"/>
              <a:t>. </a:t>
            </a:r>
          </a:p>
          <a:p>
            <a:pPr marL="698830" lvl="1" indent="-232943">
              <a:buFont typeface="+mj-lt"/>
              <a:buAutoNum type="arabicPeriod"/>
              <a:defRPr/>
            </a:pPr>
            <a:r>
              <a:rPr lang="en-US" dirty="0" smtClean="0"/>
              <a:t>Click </a:t>
            </a:r>
            <a:r>
              <a:rPr lang="en-US" b="1" dirty="0" smtClean="0"/>
              <a:t>Align Center</a:t>
            </a:r>
            <a:r>
              <a:rPr lang="en-US" dirty="0" smtClean="0"/>
              <a:t>. </a:t>
            </a:r>
          </a:p>
          <a:p>
            <a:pPr marL="232943" indent="-232943">
              <a:buFont typeface="+mj-lt"/>
              <a:buAutoNum type="arabicPeriod" startAt="6"/>
              <a:defRPr/>
            </a:pPr>
            <a:r>
              <a:rPr lang="en-US" dirty="0" smtClean="0"/>
              <a:t>Select the graphic, and then click one of the arrows on the left border. In the </a:t>
            </a:r>
            <a:r>
              <a:rPr lang="en-US" b="1" dirty="0" smtClean="0"/>
              <a:t>Type your text here </a:t>
            </a:r>
            <a:r>
              <a:rPr lang="en-US" dirty="0" smtClean="0"/>
              <a:t>dialog box, click each of the second-level bullets and then press DELETE until there are only three first-level bullets remaining (one for each shape). Enter text for each shape into the first-level bullets.</a:t>
            </a:r>
          </a:p>
          <a:p>
            <a:pPr marL="232943" indent="-232943">
              <a:buFont typeface="+mj-lt"/>
              <a:buAutoNum type="arabicPeriod" startAt="6"/>
              <a:defRPr/>
            </a:pPr>
            <a:r>
              <a:rPr lang="en-US" dirty="0" smtClean="0"/>
              <a:t>On the slide, select the graphic. On the </a:t>
            </a:r>
            <a:r>
              <a:rPr lang="en-US" b="1" dirty="0" smtClean="0"/>
              <a:t>Home</a:t>
            </a:r>
            <a:r>
              <a:rPr lang="en-US" dirty="0" smtClean="0"/>
              <a:t> tab, in the </a:t>
            </a:r>
            <a:r>
              <a:rPr lang="en-US" b="1" dirty="0" smtClean="0"/>
              <a:t>Font</a:t>
            </a:r>
            <a:r>
              <a:rPr lang="en-US" dirty="0" smtClean="0"/>
              <a:t> group, select </a:t>
            </a:r>
            <a:r>
              <a:rPr lang="en-US" b="1" dirty="0" smtClean="0"/>
              <a:t>14 </a:t>
            </a:r>
            <a:r>
              <a:rPr lang="en-US" dirty="0" smtClean="0"/>
              <a:t>from the </a:t>
            </a:r>
            <a:r>
              <a:rPr lang="en-US" b="1" dirty="0" smtClean="0"/>
              <a:t>Font Size </a:t>
            </a:r>
            <a:r>
              <a:rPr lang="en-US" dirty="0" smtClean="0"/>
              <a:t>list.</a:t>
            </a:r>
          </a:p>
          <a:p>
            <a:pPr marL="232943" indent="-232943">
              <a:buFont typeface="+mj-lt"/>
              <a:buAutoNum type="arabicPeriod" startAt="6"/>
              <a:defRPr/>
            </a:pPr>
            <a:r>
              <a:rPr lang="en-US" dirty="0" smtClean="0"/>
              <a:t>Under </a:t>
            </a:r>
            <a:r>
              <a:rPr lang="en-US" b="1" dirty="0" smtClean="0"/>
              <a:t>SmartArt</a:t>
            </a:r>
            <a:r>
              <a:rPr lang="en-US" dirty="0" smtClean="0"/>
              <a:t> </a:t>
            </a:r>
            <a:r>
              <a:rPr lang="en-US" b="1" dirty="0" smtClean="0"/>
              <a:t>Tools</a:t>
            </a:r>
            <a:r>
              <a:rPr lang="en-US" dirty="0" smtClean="0"/>
              <a:t>, on the </a:t>
            </a:r>
            <a:r>
              <a:rPr lang="en-US" b="1" dirty="0" smtClean="0"/>
              <a:t>Design</a:t>
            </a:r>
            <a:r>
              <a:rPr lang="en-US" dirty="0" smtClean="0"/>
              <a:t> tab, in the </a:t>
            </a:r>
            <a:r>
              <a:rPr lang="en-US" b="1" dirty="0" smtClean="0"/>
              <a:t>SmartArt</a:t>
            </a:r>
            <a:r>
              <a:rPr lang="en-US" dirty="0" smtClean="0"/>
              <a:t> </a:t>
            </a:r>
            <a:r>
              <a:rPr lang="en-US" b="1" dirty="0" smtClean="0"/>
              <a:t>Styles</a:t>
            </a:r>
            <a:r>
              <a:rPr lang="en-US" dirty="0" smtClean="0"/>
              <a:t> group, click </a:t>
            </a:r>
            <a:r>
              <a:rPr lang="en-US" b="1" dirty="0" smtClean="0"/>
              <a:t>More</a:t>
            </a:r>
            <a:r>
              <a:rPr lang="en-US" dirty="0" smtClean="0"/>
              <a:t>, and then under </a:t>
            </a:r>
            <a:r>
              <a:rPr lang="en-US" b="1" dirty="0" smtClean="0"/>
              <a:t>Best Match for Document </a:t>
            </a:r>
            <a:r>
              <a:rPr lang="en-US" dirty="0" smtClean="0"/>
              <a:t>click </a:t>
            </a:r>
            <a:r>
              <a:rPr lang="en-US" b="1" dirty="0" smtClean="0"/>
              <a:t>Moderate Effect</a:t>
            </a:r>
            <a:r>
              <a:rPr lang="en-US" dirty="0" smtClean="0"/>
              <a:t> (fourth option from the left). </a:t>
            </a:r>
            <a:endParaRPr lang="en-US" b="1" dirty="0" smtClean="0"/>
          </a:p>
          <a:p>
            <a:pPr marL="232943" indent="-232943">
              <a:buFont typeface="+mj-lt"/>
              <a:buAutoNum type="arabicPeriod" startAt="6"/>
              <a:defRPr/>
            </a:pPr>
            <a:r>
              <a:rPr lang="en-US" dirty="0" smtClean="0"/>
              <a:t>On the </a:t>
            </a:r>
            <a:r>
              <a:rPr lang="en-US" b="1" dirty="0" smtClean="0"/>
              <a:t>Design </a:t>
            </a:r>
            <a:r>
              <a:rPr lang="en-US" dirty="0" smtClean="0"/>
              <a:t>tab, in the </a:t>
            </a:r>
            <a:r>
              <a:rPr lang="en-US" b="1" dirty="0" smtClean="0"/>
              <a:t>Themes</a:t>
            </a:r>
            <a:r>
              <a:rPr lang="en-US" dirty="0" smtClean="0"/>
              <a:t> group, click </a:t>
            </a:r>
            <a:r>
              <a:rPr lang="en-US" b="1" dirty="0" smtClean="0"/>
              <a:t>Colors</a:t>
            </a:r>
            <a:r>
              <a:rPr lang="en-US" dirty="0" smtClean="0"/>
              <a:t>, and then click </a:t>
            </a:r>
            <a:r>
              <a:rPr lang="en-US" b="1" dirty="0" smtClean="0"/>
              <a:t>Civic</a:t>
            </a:r>
            <a:r>
              <a:rPr lang="en-US" dirty="0" smtClean="0"/>
              <a:t>. (</a:t>
            </a:r>
            <a:r>
              <a:rPr lang="en-US" b="1" dirty="0" smtClean="0"/>
              <a:t>Note: </a:t>
            </a:r>
            <a:r>
              <a:rPr lang="en-US" dirty="0" smtClean="0"/>
              <a:t>If this action is taken in a PowerPoint presentation containing more than one slide, the theme colors will be applied to all of the slides.) </a:t>
            </a:r>
            <a:endParaRPr lang="en-US" b="1" dirty="0" smtClean="0"/>
          </a:p>
          <a:p>
            <a:pPr marL="232943" indent="-232943">
              <a:buFont typeface="+mj-lt"/>
              <a:buAutoNum type="arabicPeriod" startAt="10"/>
              <a:defRPr/>
            </a:pPr>
            <a:r>
              <a:rPr lang="en-US" dirty="0" smtClean="0"/>
              <a:t>Under </a:t>
            </a:r>
            <a:r>
              <a:rPr lang="en-US" b="1" dirty="0" smtClean="0"/>
              <a:t>SmartArt</a:t>
            </a:r>
            <a:r>
              <a:rPr lang="en-US" dirty="0" smtClean="0"/>
              <a:t> </a:t>
            </a:r>
            <a:r>
              <a:rPr lang="en-US" b="1" dirty="0" smtClean="0"/>
              <a:t>Tools</a:t>
            </a:r>
            <a:r>
              <a:rPr lang="en-US" dirty="0" smtClean="0"/>
              <a:t>, on the </a:t>
            </a:r>
            <a:r>
              <a:rPr lang="en-US" b="1" dirty="0" smtClean="0"/>
              <a:t>Design</a:t>
            </a:r>
            <a:r>
              <a:rPr lang="en-US" dirty="0" smtClean="0"/>
              <a:t> tab, in the </a:t>
            </a:r>
            <a:r>
              <a:rPr lang="en-US" b="1" dirty="0" smtClean="0"/>
              <a:t>SmartArt</a:t>
            </a:r>
            <a:r>
              <a:rPr lang="en-US" dirty="0" smtClean="0"/>
              <a:t> </a:t>
            </a:r>
            <a:r>
              <a:rPr lang="en-US" b="1" dirty="0" smtClean="0"/>
              <a:t>Styles</a:t>
            </a:r>
            <a:r>
              <a:rPr lang="en-US" dirty="0" smtClean="0"/>
              <a:t> group, click </a:t>
            </a:r>
            <a:r>
              <a:rPr lang="en-US" b="1" dirty="0" smtClean="0"/>
              <a:t>Change Colors</a:t>
            </a:r>
            <a:r>
              <a:rPr lang="en-US" dirty="0" smtClean="0"/>
              <a:t>, and then under </a:t>
            </a:r>
            <a:r>
              <a:rPr lang="en-US" b="1" dirty="0" smtClean="0"/>
              <a:t>Colorful</a:t>
            </a:r>
            <a:r>
              <a:rPr lang="en-US" dirty="0" smtClean="0"/>
              <a:t> click </a:t>
            </a:r>
            <a:r>
              <a:rPr lang="en-US" b="1" dirty="0" smtClean="0"/>
              <a:t>Colorful Range – Accent Colors 3 to 4 </a:t>
            </a:r>
            <a:r>
              <a:rPr lang="en-US" dirty="0" smtClean="0"/>
              <a:t>(third option from the left). </a:t>
            </a:r>
            <a:endParaRPr lang="en-US" b="1" dirty="0" smtClean="0"/>
          </a:p>
          <a:p>
            <a:pPr marL="232943" indent="-232943">
              <a:buFont typeface="+mj-lt"/>
              <a:buAutoNum type="arabicPeriod" startAt="10"/>
              <a:defRPr/>
            </a:pPr>
            <a:r>
              <a:rPr lang="en-US" dirty="0" smtClean="0"/>
              <a:t>Click each of the five picture placeholders in the graphic, and then in the </a:t>
            </a:r>
            <a:r>
              <a:rPr lang="en-US" b="1" dirty="0" smtClean="0"/>
              <a:t>Insert Picture</a:t>
            </a:r>
            <a:r>
              <a:rPr lang="en-US" dirty="0" smtClean="0"/>
              <a:t> dialog box, select a picture and click </a:t>
            </a:r>
            <a:r>
              <a:rPr lang="en-US" b="1" dirty="0" smtClean="0"/>
              <a:t>Insert</a:t>
            </a:r>
            <a:r>
              <a:rPr lang="en-US" dirty="0" smtClean="0"/>
              <a:t>.</a:t>
            </a:r>
          </a:p>
          <a:p>
            <a:pPr marL="232943" indent="-232943">
              <a:buFont typeface="+mj-lt"/>
              <a:buAutoNum type="arabicPeriod" startAt="10"/>
              <a:defRPr/>
            </a:pPr>
            <a:r>
              <a:rPr lang="en-US" dirty="0" smtClean="0"/>
              <a:t>Press and hold CTRL, and then select all five of the pictures on the slide. Under </a:t>
            </a:r>
            <a:r>
              <a:rPr lang="en-US" b="1" dirty="0" smtClean="0"/>
              <a:t>SmartArt</a:t>
            </a:r>
            <a:r>
              <a:rPr lang="en-US" dirty="0" smtClean="0"/>
              <a:t> </a:t>
            </a:r>
            <a:r>
              <a:rPr lang="en-US" b="1" dirty="0" smtClean="0"/>
              <a:t>Tools</a:t>
            </a:r>
            <a:r>
              <a:rPr lang="en-US" dirty="0" smtClean="0"/>
              <a:t>, on the </a:t>
            </a:r>
            <a:r>
              <a:rPr lang="en-US" b="1" dirty="0" smtClean="0"/>
              <a:t>Format</a:t>
            </a:r>
            <a:r>
              <a:rPr lang="en-US" dirty="0" smtClean="0"/>
              <a:t> tab, in the </a:t>
            </a:r>
            <a:r>
              <a:rPr lang="en-US" b="1" dirty="0" smtClean="0"/>
              <a:t>Shapes</a:t>
            </a:r>
            <a:r>
              <a:rPr lang="en-US" dirty="0" smtClean="0"/>
              <a:t> group, click </a:t>
            </a:r>
            <a:r>
              <a:rPr lang="en-US" b="1" dirty="0" smtClean="0"/>
              <a:t>Change</a:t>
            </a:r>
            <a:r>
              <a:rPr lang="en-US" dirty="0" smtClean="0"/>
              <a:t> </a:t>
            </a:r>
            <a:r>
              <a:rPr lang="en-US" b="1" dirty="0" smtClean="0"/>
              <a:t>Shape</a:t>
            </a:r>
            <a:r>
              <a:rPr lang="en-US" dirty="0" smtClean="0"/>
              <a:t>, and then under </a:t>
            </a:r>
            <a:r>
              <a:rPr lang="en-US" b="1" dirty="0" smtClean="0"/>
              <a:t>Rectangles </a:t>
            </a:r>
            <a:r>
              <a:rPr lang="en-US" dirty="0" smtClean="0"/>
              <a:t>click </a:t>
            </a:r>
            <a:r>
              <a:rPr lang="en-US" b="1" dirty="0" smtClean="0"/>
              <a:t>Round</a:t>
            </a:r>
            <a:r>
              <a:rPr lang="en-US" dirty="0" smtClean="0"/>
              <a:t> </a:t>
            </a:r>
            <a:r>
              <a:rPr lang="en-US" b="1" dirty="0" smtClean="0"/>
              <a:t>Diagonal</a:t>
            </a:r>
            <a:r>
              <a:rPr lang="en-US" dirty="0" smtClean="0"/>
              <a:t> </a:t>
            </a:r>
            <a:r>
              <a:rPr lang="en-US" b="1" dirty="0" smtClean="0"/>
              <a:t>Corner</a:t>
            </a:r>
            <a:r>
              <a:rPr lang="en-US" dirty="0" smtClean="0"/>
              <a:t> </a:t>
            </a:r>
            <a:r>
              <a:rPr lang="en-US" b="1" dirty="0" smtClean="0"/>
              <a:t>Rectangle </a:t>
            </a:r>
            <a:r>
              <a:rPr lang="en-US" dirty="0" smtClean="0"/>
              <a:t>(ninth option from the left).</a:t>
            </a:r>
            <a:endParaRPr lang="en-US" b="1" dirty="0" smtClean="0"/>
          </a:p>
          <a:p>
            <a:pPr marL="232943" indent="-232943">
              <a:buFont typeface="+mj-lt"/>
              <a:buAutoNum type="arabicPeriod" startAt="10"/>
              <a:defRPr/>
            </a:pPr>
            <a:r>
              <a:rPr lang="en-US" dirty="0" smtClean="0"/>
              <a:t>Under </a:t>
            </a:r>
            <a:r>
              <a:rPr lang="en-US" b="1" dirty="0" smtClean="0"/>
              <a:t>SmartArt</a:t>
            </a:r>
            <a:r>
              <a:rPr lang="en-US" dirty="0" smtClean="0"/>
              <a:t> </a:t>
            </a:r>
            <a:r>
              <a:rPr lang="en-US" b="1" dirty="0" smtClean="0"/>
              <a:t>Tools</a:t>
            </a:r>
            <a:r>
              <a:rPr lang="en-US" dirty="0" smtClean="0"/>
              <a:t>, on the </a:t>
            </a:r>
            <a:r>
              <a:rPr lang="en-US" b="1" dirty="0" smtClean="0"/>
              <a:t>Format</a:t>
            </a:r>
            <a:r>
              <a:rPr lang="en-US" dirty="0" smtClean="0"/>
              <a:t> tab, in the </a:t>
            </a:r>
            <a:r>
              <a:rPr lang="en-US" b="1" dirty="0" smtClean="0"/>
              <a:t>Shape Styles</a:t>
            </a:r>
            <a:r>
              <a:rPr lang="en-US" dirty="0" smtClean="0"/>
              <a:t> group, click </a:t>
            </a:r>
            <a:r>
              <a:rPr lang="en-US" b="1" dirty="0" smtClean="0"/>
              <a:t>Shape Effects</a:t>
            </a:r>
            <a:r>
              <a:rPr lang="en-US" dirty="0" smtClean="0"/>
              <a:t>, point to </a:t>
            </a:r>
            <a:r>
              <a:rPr lang="en-US" b="1" dirty="0" smtClean="0"/>
              <a:t>Glow</a:t>
            </a:r>
            <a:r>
              <a:rPr lang="en-US" dirty="0" smtClean="0"/>
              <a:t>, and then do the following:</a:t>
            </a:r>
          </a:p>
          <a:p>
            <a:pPr marL="698830" lvl="1" indent="-232943">
              <a:buFont typeface="Arial" pitchFamily="34" charset="0"/>
              <a:buChar char="•"/>
              <a:defRPr/>
            </a:pPr>
            <a:r>
              <a:rPr lang="en-US" dirty="0" smtClean="0"/>
              <a:t>Under </a:t>
            </a:r>
            <a:r>
              <a:rPr lang="en-US" b="1" dirty="0" smtClean="0"/>
              <a:t>Glow Variations</a:t>
            </a:r>
            <a:r>
              <a:rPr lang="en-US" dirty="0" smtClean="0"/>
              <a:t>, select </a:t>
            </a:r>
            <a:r>
              <a:rPr lang="en-US" b="1" dirty="0" smtClean="0"/>
              <a:t>Accent color 1, 5 pt glow </a:t>
            </a:r>
            <a:r>
              <a:rPr lang="en-US" dirty="0" smtClean="0"/>
              <a:t>(first row, first option from the left).</a:t>
            </a:r>
          </a:p>
          <a:p>
            <a:pPr marL="698830" lvl="1" indent="-232943">
              <a:buFont typeface="Arial" pitchFamily="34" charset="0"/>
              <a:buChar char="•"/>
              <a:defRPr/>
            </a:pPr>
            <a:r>
              <a:rPr lang="en-US" dirty="0" smtClean="0"/>
              <a:t>Point to </a:t>
            </a:r>
            <a:r>
              <a:rPr lang="en-US" b="1" dirty="0" smtClean="0"/>
              <a:t>More Glow Colors</a:t>
            </a:r>
            <a:r>
              <a:rPr lang="en-US" dirty="0" smtClean="0"/>
              <a:t>, and then under </a:t>
            </a:r>
            <a:r>
              <a:rPr lang="en-US" b="1" dirty="0" smtClean="0"/>
              <a:t>Theme Colors </a:t>
            </a:r>
            <a:r>
              <a:rPr lang="en-US" dirty="0" smtClean="0"/>
              <a:t>click </a:t>
            </a:r>
            <a:r>
              <a:rPr lang="en-US" b="1" dirty="0" smtClean="0"/>
              <a:t>White, Background 1 </a:t>
            </a:r>
            <a:r>
              <a:rPr lang="en-US" dirty="0" smtClean="0"/>
              <a:t>(first row, first option from the left).</a:t>
            </a:r>
          </a:p>
          <a:p>
            <a:pPr marL="232943" indent="-232943">
              <a:buFont typeface="+mj-lt"/>
              <a:buAutoNum type="arabicPeriod" startAt="10"/>
              <a:defRPr/>
            </a:pPr>
            <a:r>
              <a:rPr lang="en-US" dirty="0" smtClean="0"/>
              <a:t>Press and hold CTRL, and then select all of the larger rounded rectangles. Under </a:t>
            </a:r>
            <a:r>
              <a:rPr lang="en-US" b="1" dirty="0" smtClean="0"/>
              <a:t>SmartArt</a:t>
            </a:r>
            <a:r>
              <a:rPr lang="en-US" dirty="0" smtClean="0"/>
              <a:t> </a:t>
            </a:r>
            <a:r>
              <a:rPr lang="en-US" b="1" dirty="0" smtClean="0"/>
              <a:t>Tools</a:t>
            </a:r>
            <a:r>
              <a:rPr lang="en-US" dirty="0" smtClean="0"/>
              <a:t>, on the </a:t>
            </a:r>
            <a:r>
              <a:rPr lang="en-US" b="1" dirty="0" smtClean="0"/>
              <a:t>Format</a:t>
            </a:r>
            <a:r>
              <a:rPr lang="en-US" dirty="0" smtClean="0"/>
              <a:t> tab, in the </a:t>
            </a:r>
            <a:r>
              <a:rPr lang="en-US" b="1" dirty="0" smtClean="0"/>
              <a:t>Shapes</a:t>
            </a:r>
            <a:r>
              <a:rPr lang="en-US" dirty="0" smtClean="0"/>
              <a:t> group, click </a:t>
            </a:r>
            <a:r>
              <a:rPr lang="en-US" b="1" dirty="0" smtClean="0"/>
              <a:t>Change</a:t>
            </a:r>
            <a:r>
              <a:rPr lang="en-US" dirty="0" smtClean="0"/>
              <a:t> </a:t>
            </a:r>
            <a:r>
              <a:rPr lang="en-US" b="1" dirty="0" smtClean="0"/>
              <a:t>Shape</a:t>
            </a:r>
            <a:r>
              <a:rPr lang="en-US" dirty="0" smtClean="0"/>
              <a:t>, and then under </a:t>
            </a:r>
            <a:r>
              <a:rPr lang="en-US" b="1" dirty="0" smtClean="0"/>
              <a:t>Rectangles </a:t>
            </a:r>
            <a:r>
              <a:rPr lang="en-US" dirty="0" smtClean="0"/>
              <a:t>click </a:t>
            </a:r>
            <a:r>
              <a:rPr lang="en-US" b="1" dirty="0" smtClean="0"/>
              <a:t>Round</a:t>
            </a:r>
            <a:r>
              <a:rPr lang="en-US" dirty="0" smtClean="0"/>
              <a:t> </a:t>
            </a:r>
            <a:r>
              <a:rPr lang="en-US" b="1" dirty="0" smtClean="0"/>
              <a:t>Diagonal</a:t>
            </a:r>
            <a:r>
              <a:rPr lang="en-US" dirty="0" smtClean="0"/>
              <a:t> </a:t>
            </a:r>
            <a:r>
              <a:rPr lang="en-US" b="1" dirty="0" smtClean="0"/>
              <a:t>Corner</a:t>
            </a:r>
            <a:r>
              <a:rPr lang="en-US" dirty="0" smtClean="0"/>
              <a:t> </a:t>
            </a:r>
            <a:r>
              <a:rPr lang="en-US" b="1" dirty="0" smtClean="0"/>
              <a:t>Rectangle </a:t>
            </a:r>
            <a:r>
              <a:rPr lang="en-US" dirty="0" smtClean="0"/>
              <a:t>(ninth option from the left). </a:t>
            </a:r>
            <a:endParaRPr lang="en-US" b="1" dirty="0" smtClean="0"/>
          </a:p>
          <a:p>
            <a:pPr>
              <a:defRPr/>
            </a:pPr>
            <a:endParaRPr lang="en-US" dirty="0" smtClean="0"/>
          </a:p>
          <a:p>
            <a:pPr>
              <a:defRPr/>
            </a:pPr>
            <a:endParaRPr lang="en-US" dirty="0" smtClean="0"/>
          </a:p>
          <a:p>
            <a:pPr marL="349415" indent="-349415">
              <a:defRPr/>
            </a:pPr>
            <a:r>
              <a:rPr lang="en-US" dirty="0" smtClean="0"/>
              <a:t>To reproduce the animation effects on this slide, do the following:</a:t>
            </a:r>
          </a:p>
          <a:p>
            <a:pPr marL="232943" indent="-232943">
              <a:buFont typeface="+mj-lt"/>
              <a:buAutoNum type="arabicPeriod"/>
              <a:defRPr/>
            </a:pPr>
            <a:r>
              <a:rPr lang="en-US" dirty="0" smtClean="0"/>
              <a:t>On the </a:t>
            </a:r>
            <a:r>
              <a:rPr lang="en-US" b="1" dirty="0" smtClean="0"/>
              <a:t>Animations</a:t>
            </a:r>
            <a:r>
              <a:rPr lang="en-US" dirty="0" smtClean="0"/>
              <a:t> tab, in the </a:t>
            </a:r>
            <a:r>
              <a:rPr lang="en-US" b="1" dirty="0" smtClean="0"/>
              <a:t>Animations</a:t>
            </a:r>
            <a:r>
              <a:rPr lang="en-US" dirty="0" smtClean="0"/>
              <a:t> group, click </a:t>
            </a:r>
            <a:r>
              <a:rPr lang="en-US" b="1" dirty="0" smtClean="0"/>
              <a:t>Custom</a:t>
            </a:r>
            <a:r>
              <a:rPr lang="en-US" dirty="0" smtClean="0"/>
              <a:t> </a:t>
            </a:r>
            <a:r>
              <a:rPr lang="en-US" b="1" dirty="0" smtClean="0"/>
              <a:t>Animation</a:t>
            </a:r>
            <a:r>
              <a:rPr lang="en-US" dirty="0" smtClean="0"/>
              <a:t>.</a:t>
            </a:r>
          </a:p>
          <a:p>
            <a:pPr marL="232943" indent="-232943">
              <a:buFont typeface="+mj-lt"/>
              <a:buAutoNum type="arabicPeriod"/>
              <a:defRPr/>
            </a:pPr>
            <a:r>
              <a:rPr lang="en-US" dirty="0" smtClean="0"/>
              <a:t>On the slide, select the graphic. In the </a:t>
            </a:r>
            <a:r>
              <a:rPr lang="en-US" b="1" dirty="0" smtClean="0"/>
              <a:t>Custom Animation </a:t>
            </a:r>
            <a:r>
              <a:rPr lang="en-US" dirty="0" smtClean="0"/>
              <a:t>task</a:t>
            </a:r>
            <a:r>
              <a:rPr lang="en-US" b="1" dirty="0" smtClean="0"/>
              <a:t> </a:t>
            </a:r>
            <a:r>
              <a:rPr lang="en-US" dirty="0" smtClean="0"/>
              <a:t>pane, do the following:</a:t>
            </a:r>
          </a:p>
          <a:p>
            <a:pPr marL="698830" lvl="1" indent="-232943">
              <a:buFont typeface="+mj-lt"/>
              <a:buAutoNum type="arabicPeriod"/>
              <a:defRPr/>
            </a:pPr>
            <a:r>
              <a:rPr lang="en-US" dirty="0" smtClean="0"/>
              <a:t>Click </a:t>
            </a:r>
            <a:r>
              <a:rPr lang="en-US" b="1" dirty="0" smtClean="0"/>
              <a:t>Add Effect</a:t>
            </a:r>
            <a:r>
              <a:rPr lang="en-US" dirty="0" smtClean="0"/>
              <a:t>, point to </a:t>
            </a:r>
            <a:r>
              <a:rPr lang="en-US" b="1" dirty="0" smtClean="0"/>
              <a:t>Entrance</a:t>
            </a:r>
            <a:r>
              <a:rPr lang="en-US" dirty="0" smtClean="0"/>
              <a:t>, and then click </a:t>
            </a:r>
            <a:r>
              <a:rPr lang="en-US" b="1" dirty="0" smtClean="0"/>
              <a:t>More</a:t>
            </a:r>
            <a:r>
              <a:rPr lang="en-US" dirty="0" smtClean="0"/>
              <a:t> </a:t>
            </a:r>
            <a:r>
              <a:rPr lang="en-US" b="1" dirty="0" smtClean="0"/>
              <a:t>Effects</a:t>
            </a:r>
            <a:r>
              <a:rPr lang="en-US" dirty="0" smtClean="0"/>
              <a:t>. In the </a:t>
            </a:r>
            <a:r>
              <a:rPr lang="en-US" b="1" dirty="0" smtClean="0"/>
              <a:t>Add Entrance Effect</a:t>
            </a:r>
            <a:r>
              <a:rPr lang="en-US" dirty="0" smtClean="0"/>
              <a:t> dialog box, under </a:t>
            </a:r>
            <a:r>
              <a:rPr lang="en-US" b="1" dirty="0" smtClean="0"/>
              <a:t>Subtle</a:t>
            </a:r>
            <a:r>
              <a:rPr lang="en-US" dirty="0" smtClean="0"/>
              <a:t>, click </a:t>
            </a:r>
            <a:r>
              <a:rPr lang="en-US" b="1" dirty="0" smtClean="0"/>
              <a:t>Fade</a:t>
            </a:r>
            <a:r>
              <a:rPr lang="en-US" dirty="0" smtClean="0"/>
              <a:t>,</a:t>
            </a:r>
            <a:r>
              <a:rPr lang="en-US" b="1" dirty="0" smtClean="0"/>
              <a:t> </a:t>
            </a:r>
            <a:r>
              <a:rPr lang="en-US" dirty="0" smtClean="0"/>
              <a:t>and then click </a:t>
            </a:r>
            <a:r>
              <a:rPr lang="en-US" b="1" dirty="0" smtClean="0"/>
              <a:t>OK</a:t>
            </a:r>
            <a:r>
              <a:rPr lang="en-US" dirty="0" smtClean="0"/>
              <a:t>. Under </a:t>
            </a:r>
            <a:r>
              <a:rPr lang="en-US" b="1" dirty="0" smtClean="0"/>
              <a:t>Modify: Fade</a:t>
            </a:r>
            <a:r>
              <a:rPr lang="en-US" dirty="0" smtClean="0"/>
              <a:t>, in the </a:t>
            </a:r>
            <a:r>
              <a:rPr lang="en-US" b="1" dirty="0" smtClean="0"/>
              <a:t>Speed</a:t>
            </a:r>
            <a:r>
              <a:rPr lang="en-US" dirty="0" smtClean="0"/>
              <a:t> list, select </a:t>
            </a:r>
            <a:r>
              <a:rPr lang="en-US" b="1" dirty="0" smtClean="0"/>
              <a:t>Fast</a:t>
            </a:r>
            <a:r>
              <a:rPr lang="en-US" dirty="0" smtClean="0"/>
              <a:t>. </a:t>
            </a:r>
            <a:endParaRPr lang="en-US" i="1" dirty="0" smtClean="0"/>
          </a:p>
          <a:p>
            <a:pPr marL="698830" lvl="1" indent="-232943">
              <a:buFont typeface="+mj-lt"/>
              <a:buAutoNum type="arabicPeriod"/>
              <a:defRPr/>
            </a:pPr>
            <a:r>
              <a:rPr lang="en-US" dirty="0" smtClean="0"/>
              <a:t>Click </a:t>
            </a:r>
            <a:r>
              <a:rPr lang="en-US" b="1" dirty="0" smtClean="0"/>
              <a:t>Add Effect</a:t>
            </a:r>
            <a:r>
              <a:rPr lang="en-US" dirty="0" smtClean="0"/>
              <a:t>, point to </a:t>
            </a:r>
            <a:r>
              <a:rPr lang="en-US" b="1" dirty="0" smtClean="0"/>
              <a:t>Motion Paths</a:t>
            </a:r>
            <a:r>
              <a:rPr lang="en-US" dirty="0" smtClean="0"/>
              <a:t>, and then click </a:t>
            </a:r>
            <a:r>
              <a:rPr lang="en-US" b="1" dirty="0" smtClean="0"/>
              <a:t>Right</a:t>
            </a:r>
            <a:r>
              <a:rPr lang="en-US" dirty="0" smtClean="0"/>
              <a:t>. Under </a:t>
            </a:r>
            <a:r>
              <a:rPr lang="en-US" b="1" dirty="0" smtClean="0"/>
              <a:t>Modify: Right</a:t>
            </a:r>
            <a:r>
              <a:rPr lang="en-US" dirty="0" smtClean="0"/>
              <a:t>, do the following:</a:t>
            </a:r>
          </a:p>
          <a:p>
            <a:pPr marL="1164717" lvl="2" indent="-232943">
              <a:buFont typeface="Arial" pitchFamily="34" charset="0"/>
              <a:buChar char="•"/>
              <a:defRPr/>
            </a:pPr>
            <a:r>
              <a:rPr lang="en-US" dirty="0" smtClean="0"/>
              <a:t>In the </a:t>
            </a:r>
            <a:r>
              <a:rPr lang="en-US" b="1" dirty="0" smtClean="0"/>
              <a:t>Start</a:t>
            </a:r>
            <a:r>
              <a:rPr lang="en-US" dirty="0" smtClean="0"/>
              <a:t> list, select </a:t>
            </a:r>
            <a:r>
              <a:rPr lang="en-US" b="1" dirty="0" smtClean="0"/>
              <a:t>With Previous</a:t>
            </a:r>
            <a:r>
              <a:rPr lang="en-US" dirty="0" smtClean="0"/>
              <a:t>.</a:t>
            </a:r>
          </a:p>
          <a:p>
            <a:pPr marL="1164717" lvl="2" indent="-232943">
              <a:buFont typeface="Arial" pitchFamily="34" charset="0"/>
              <a:buChar char="•"/>
              <a:defRPr/>
            </a:pPr>
            <a:r>
              <a:rPr lang="en-US" dirty="0" smtClean="0"/>
              <a:t>In the </a:t>
            </a:r>
            <a:r>
              <a:rPr lang="en-US" b="1" dirty="0" smtClean="0"/>
              <a:t>Speed</a:t>
            </a:r>
            <a:r>
              <a:rPr lang="en-US" dirty="0" smtClean="0"/>
              <a:t> list, select </a:t>
            </a:r>
            <a:r>
              <a:rPr lang="en-US" b="1" dirty="0" smtClean="0"/>
              <a:t>Fast</a:t>
            </a:r>
            <a:r>
              <a:rPr lang="en-US" dirty="0" smtClean="0"/>
              <a:t>. </a:t>
            </a:r>
          </a:p>
          <a:p>
            <a:pPr marL="232943" indent="-232943">
              <a:buFont typeface="+mj-lt"/>
              <a:buAutoNum type="arabicPeriod"/>
              <a:defRPr/>
            </a:pPr>
            <a:r>
              <a:rPr lang="en-US" dirty="0" smtClean="0"/>
              <a:t>On the slide, right-click the right motion path and then click </a:t>
            </a:r>
            <a:r>
              <a:rPr lang="en-US" b="1" dirty="0" smtClean="0"/>
              <a:t>Reverse</a:t>
            </a:r>
            <a:r>
              <a:rPr lang="en-US" dirty="0" smtClean="0"/>
              <a:t> </a:t>
            </a:r>
            <a:r>
              <a:rPr lang="en-US" b="1" dirty="0" smtClean="0"/>
              <a:t>Path</a:t>
            </a:r>
            <a:r>
              <a:rPr lang="en-US" dirty="0" smtClean="0"/>
              <a:t> </a:t>
            </a:r>
            <a:r>
              <a:rPr lang="en-US" b="1" dirty="0" smtClean="0"/>
              <a:t>Direction</a:t>
            </a:r>
            <a:r>
              <a:rPr lang="en-US" dirty="0" smtClean="0"/>
              <a:t>.</a:t>
            </a:r>
          </a:p>
          <a:p>
            <a:pPr marL="232943" indent="-232943">
              <a:buFont typeface="+mj-lt"/>
              <a:buAutoNum type="arabicPeriod"/>
              <a:defRPr/>
            </a:pPr>
            <a:r>
              <a:rPr lang="en-US" dirty="0" smtClean="0"/>
              <a:t>Press and hold CTRL, and then select the two animation effects in the </a:t>
            </a:r>
            <a:r>
              <a:rPr lang="en-US" b="1" dirty="0" smtClean="0"/>
              <a:t>Custom Animation </a:t>
            </a:r>
            <a:r>
              <a:rPr lang="en-US" dirty="0" smtClean="0"/>
              <a:t>task pane. Click the arrow to the right of one of those effects, and then click </a:t>
            </a:r>
            <a:r>
              <a:rPr lang="en-US" b="1" dirty="0" smtClean="0"/>
              <a:t>Effect</a:t>
            </a:r>
            <a:r>
              <a:rPr lang="en-US" dirty="0" smtClean="0"/>
              <a:t> </a:t>
            </a:r>
            <a:r>
              <a:rPr lang="en-US" b="1" dirty="0" smtClean="0"/>
              <a:t>Options</a:t>
            </a:r>
            <a:r>
              <a:rPr lang="en-US" dirty="0" smtClean="0"/>
              <a:t>. In the </a:t>
            </a:r>
            <a:r>
              <a:rPr lang="en-US" b="1" dirty="0" smtClean="0"/>
              <a:t>Effect Options </a:t>
            </a:r>
            <a:r>
              <a:rPr lang="en-US" dirty="0" smtClean="0"/>
              <a:t>dialog box, on the </a:t>
            </a:r>
            <a:r>
              <a:rPr lang="en-US" b="1" dirty="0" smtClean="0"/>
              <a:t>SmartArt</a:t>
            </a:r>
            <a:r>
              <a:rPr lang="en-US" dirty="0" smtClean="0"/>
              <a:t> </a:t>
            </a:r>
            <a:r>
              <a:rPr lang="en-US" b="1" dirty="0" smtClean="0"/>
              <a:t>Animation</a:t>
            </a:r>
            <a:r>
              <a:rPr lang="en-US" dirty="0" smtClean="0"/>
              <a:t> tab, in the </a:t>
            </a:r>
            <a:r>
              <a:rPr lang="en-US" b="1" dirty="0" smtClean="0"/>
              <a:t>Group Graphic </a:t>
            </a:r>
            <a:r>
              <a:rPr lang="en-US" dirty="0" smtClean="0"/>
              <a:t>list, select </a:t>
            </a:r>
            <a:r>
              <a:rPr lang="en-US" b="1" dirty="0" smtClean="0"/>
              <a:t>One by One</a:t>
            </a:r>
            <a:r>
              <a:rPr lang="en-US" dirty="0" smtClean="0"/>
              <a:t>.</a:t>
            </a:r>
          </a:p>
          <a:p>
            <a:pPr marL="232943" indent="-232943">
              <a:buFont typeface="+mj-lt"/>
              <a:buAutoNum type="arabicPeriod"/>
              <a:defRPr/>
            </a:pPr>
            <a:r>
              <a:rPr lang="en-US" dirty="0" smtClean="0"/>
              <a:t>Also in the </a:t>
            </a:r>
            <a:r>
              <a:rPr lang="en-US" b="1" dirty="0" smtClean="0"/>
              <a:t>Custom</a:t>
            </a:r>
            <a:r>
              <a:rPr lang="en-US" dirty="0" smtClean="0"/>
              <a:t> </a:t>
            </a:r>
            <a:r>
              <a:rPr lang="en-US" b="1" dirty="0" smtClean="0"/>
              <a:t>Animation</a:t>
            </a:r>
            <a:r>
              <a:rPr lang="en-US" dirty="0" smtClean="0"/>
              <a:t> task pane, do the following:</a:t>
            </a:r>
          </a:p>
          <a:p>
            <a:pPr marL="698830" lvl="1" indent="-232943">
              <a:buFont typeface="+mj-lt"/>
              <a:buAutoNum type="arabicPeriod"/>
              <a:defRPr/>
            </a:pPr>
            <a:r>
              <a:rPr lang="en-US" dirty="0" smtClean="0"/>
              <a:t>Click the double arrows under each effect to expand the list of effects.</a:t>
            </a:r>
          </a:p>
          <a:p>
            <a:pPr marL="698830" lvl="1" indent="-232943">
              <a:buFont typeface="+mj-lt"/>
              <a:buAutoNum type="arabicPeriod"/>
              <a:defRPr/>
            </a:pPr>
            <a:r>
              <a:rPr lang="en-US" dirty="0" smtClean="0"/>
              <a:t>Select the first animation effect (fade effect for the first rectangle). Under </a:t>
            </a:r>
            <a:r>
              <a:rPr lang="en-US" b="1" dirty="0" smtClean="0"/>
              <a:t>Modify: Fade</a:t>
            </a:r>
            <a:r>
              <a:rPr lang="en-US" dirty="0" smtClean="0"/>
              <a:t>, in the </a:t>
            </a:r>
            <a:r>
              <a:rPr lang="en-US" b="1" dirty="0" smtClean="0"/>
              <a:t>Start</a:t>
            </a:r>
            <a:r>
              <a:rPr lang="en-US" dirty="0" smtClean="0"/>
              <a:t> list, select </a:t>
            </a:r>
            <a:r>
              <a:rPr lang="en-US" b="1" dirty="0" smtClean="0"/>
              <a:t>With Previous</a:t>
            </a:r>
            <a:r>
              <a:rPr lang="en-US" dirty="0" smtClean="0"/>
              <a:t>.</a:t>
            </a:r>
          </a:p>
          <a:p>
            <a:pPr marL="232943" indent="-232943">
              <a:buFont typeface="+mj-lt"/>
              <a:buAutoNum type="arabicPeriod"/>
              <a:defRPr/>
            </a:pPr>
            <a:r>
              <a:rPr lang="en-US" dirty="0" smtClean="0"/>
              <a:t>Also in the </a:t>
            </a:r>
            <a:r>
              <a:rPr lang="en-US" b="1" dirty="0" smtClean="0"/>
              <a:t>Custom</a:t>
            </a:r>
            <a:r>
              <a:rPr lang="en-US" dirty="0" smtClean="0"/>
              <a:t> </a:t>
            </a:r>
            <a:r>
              <a:rPr lang="en-US" b="1" dirty="0" smtClean="0"/>
              <a:t>Animation</a:t>
            </a:r>
            <a:r>
              <a:rPr lang="en-US" dirty="0" smtClean="0"/>
              <a:t> task pane, select the 11</a:t>
            </a:r>
            <a:r>
              <a:rPr lang="en-US" baseline="30000" dirty="0" smtClean="0"/>
              <a:t>th</a:t>
            </a:r>
            <a:r>
              <a:rPr lang="en-US" dirty="0" smtClean="0"/>
              <a:t> animation effect (motion path for the first picture). On the slide, point to the starting point (green arrow) of the selected motion path until the cursor becomes a two-headed arrow. Press and hold SHIFT to constrain the path to a straight horizontal line, and then drag the starting point to the left of the endpoint (red arrow). </a:t>
            </a:r>
          </a:p>
          <a:p>
            <a:pPr marL="232943" indent="-232943">
              <a:buFont typeface="+mj-lt"/>
              <a:buAutoNum type="arabicPeriod"/>
              <a:defRPr/>
            </a:pPr>
            <a:r>
              <a:rPr lang="en-US" dirty="0" smtClean="0"/>
              <a:t>Also in the </a:t>
            </a:r>
            <a:r>
              <a:rPr lang="en-US" b="1" dirty="0" smtClean="0"/>
              <a:t>Custom</a:t>
            </a:r>
            <a:r>
              <a:rPr lang="en-US" dirty="0" smtClean="0"/>
              <a:t> </a:t>
            </a:r>
            <a:r>
              <a:rPr lang="en-US" b="1" dirty="0" smtClean="0"/>
              <a:t>Animation</a:t>
            </a:r>
            <a:r>
              <a:rPr lang="en-US" dirty="0" smtClean="0"/>
              <a:t> task pane, do the following:</a:t>
            </a:r>
          </a:p>
          <a:p>
            <a:pPr marL="698830" lvl="1" indent="-232943">
              <a:buFont typeface="+mj-lt"/>
              <a:buAutoNum type="arabicPeriod"/>
              <a:defRPr/>
            </a:pPr>
            <a:r>
              <a:rPr lang="en-US" dirty="0" smtClean="0"/>
              <a:t>Drag the 11</a:t>
            </a:r>
            <a:r>
              <a:rPr lang="en-US" baseline="30000" dirty="0" smtClean="0"/>
              <a:t>th</a:t>
            </a:r>
            <a:r>
              <a:rPr lang="en-US" dirty="0" smtClean="0"/>
              <a:t> effect until it is second in the list of effects. </a:t>
            </a:r>
          </a:p>
          <a:p>
            <a:pPr marL="698830" lvl="1" indent="-232943">
              <a:buFont typeface="+mj-lt"/>
              <a:buAutoNum type="arabicPeriod"/>
              <a:defRPr/>
            </a:pPr>
            <a:r>
              <a:rPr lang="en-US" dirty="0" smtClean="0"/>
              <a:t>Drag the 12</a:t>
            </a:r>
            <a:r>
              <a:rPr lang="en-US" baseline="30000" dirty="0" smtClean="0"/>
              <a:t>th</a:t>
            </a:r>
            <a:r>
              <a:rPr lang="en-US" dirty="0" smtClean="0"/>
              <a:t> effect (motion path for the first large rectangle) until it is fourth in the list of effects. </a:t>
            </a:r>
          </a:p>
          <a:p>
            <a:pPr marL="232943" lvl="1" indent="-232943">
              <a:buFont typeface="+mj-lt"/>
              <a:buAutoNum type="arabicPeriod" startAt="8"/>
              <a:defRPr/>
            </a:pPr>
            <a:r>
              <a:rPr lang="en-US" dirty="0" smtClean="0"/>
              <a:t>Also in the </a:t>
            </a:r>
            <a:r>
              <a:rPr lang="en-US" b="1" dirty="0" smtClean="0"/>
              <a:t>Custom</a:t>
            </a:r>
            <a:r>
              <a:rPr lang="en-US" dirty="0" smtClean="0"/>
              <a:t> </a:t>
            </a:r>
            <a:r>
              <a:rPr lang="en-US" b="1" dirty="0" smtClean="0"/>
              <a:t>Animation</a:t>
            </a:r>
            <a:r>
              <a:rPr lang="en-US" dirty="0" smtClean="0"/>
              <a:t> task pane, select the 13</a:t>
            </a:r>
            <a:r>
              <a:rPr lang="en-US" baseline="30000" dirty="0" smtClean="0"/>
              <a:t>th</a:t>
            </a:r>
            <a:r>
              <a:rPr lang="en-US" dirty="0" smtClean="0"/>
              <a:t> animation effect (motion path for the second picture). On the slide, point to the starting point (green arrow) of the selected motion path until the cursor becomes a two-headed arrow. Press and hold SHIFT, and then drag the starting point to the left of the endpoint (red arrow), into the same position as the green arrow for the first picture motion path. </a:t>
            </a:r>
          </a:p>
          <a:p>
            <a:pPr marL="232943" lvl="1" indent="-232943">
              <a:buFont typeface="+mj-lt"/>
              <a:buAutoNum type="arabicPeriod" startAt="8"/>
              <a:defRPr/>
            </a:pPr>
            <a:r>
              <a:rPr lang="en-US" dirty="0" smtClean="0"/>
              <a:t>Also in the </a:t>
            </a:r>
            <a:r>
              <a:rPr lang="en-US" b="1" dirty="0" smtClean="0"/>
              <a:t>Custom</a:t>
            </a:r>
            <a:r>
              <a:rPr lang="en-US" dirty="0" smtClean="0"/>
              <a:t> </a:t>
            </a:r>
            <a:r>
              <a:rPr lang="en-US" b="1" dirty="0" smtClean="0"/>
              <a:t>Animation</a:t>
            </a:r>
            <a:r>
              <a:rPr lang="en-US" dirty="0" smtClean="0"/>
              <a:t> task pane, do the following:</a:t>
            </a:r>
          </a:p>
          <a:p>
            <a:pPr marL="698830" lvl="1" indent="-232943">
              <a:buFont typeface="+mj-lt"/>
              <a:buAutoNum type="arabicPeriod"/>
              <a:defRPr/>
            </a:pPr>
            <a:r>
              <a:rPr lang="en-US" dirty="0" smtClean="0"/>
              <a:t>Drag the 13</a:t>
            </a:r>
            <a:r>
              <a:rPr lang="en-US" baseline="30000" dirty="0" smtClean="0"/>
              <a:t>th</a:t>
            </a:r>
            <a:r>
              <a:rPr lang="en-US" dirty="0" smtClean="0"/>
              <a:t> animation effect until it is sixth in the list of effects. Under </a:t>
            </a:r>
            <a:r>
              <a:rPr lang="en-US" b="1" dirty="0" smtClean="0"/>
              <a:t>Modify: Right</a:t>
            </a:r>
            <a:r>
              <a:rPr lang="en-US" dirty="0" smtClean="0"/>
              <a:t>, in the </a:t>
            </a:r>
            <a:r>
              <a:rPr lang="en-US" b="1" dirty="0" smtClean="0"/>
              <a:t>Start</a:t>
            </a:r>
            <a:r>
              <a:rPr lang="en-US" dirty="0" smtClean="0"/>
              <a:t> list, select </a:t>
            </a:r>
            <a:r>
              <a:rPr lang="en-US" b="1" dirty="0" smtClean="0"/>
              <a:t>With Previous</a:t>
            </a:r>
            <a:r>
              <a:rPr lang="en-US" dirty="0" smtClean="0"/>
              <a:t>.</a:t>
            </a:r>
          </a:p>
          <a:p>
            <a:pPr marL="698830" lvl="1" indent="-232943">
              <a:buFont typeface="+mj-lt"/>
              <a:buAutoNum type="arabicPeriod"/>
              <a:defRPr/>
            </a:pPr>
            <a:r>
              <a:rPr lang="en-US" dirty="0" smtClean="0"/>
              <a:t>Drag the 14</a:t>
            </a:r>
            <a:r>
              <a:rPr lang="en-US" baseline="30000" dirty="0" smtClean="0"/>
              <a:t>th</a:t>
            </a:r>
            <a:r>
              <a:rPr lang="en-US" dirty="0" smtClean="0"/>
              <a:t> animation effect (motion path for the second large rectangle) until it is eighth in the list of effects. </a:t>
            </a:r>
          </a:p>
          <a:p>
            <a:pPr marL="232943" lvl="1" indent="-232943">
              <a:buFont typeface="+mj-lt"/>
              <a:buAutoNum type="arabicPeriod" startAt="10"/>
              <a:defRPr/>
            </a:pPr>
            <a:r>
              <a:rPr lang="en-US" dirty="0" smtClean="0"/>
              <a:t>Select the 15</a:t>
            </a:r>
            <a:r>
              <a:rPr lang="en-US" baseline="30000" dirty="0" smtClean="0"/>
              <a:t>th</a:t>
            </a:r>
            <a:r>
              <a:rPr lang="en-US" dirty="0" smtClean="0"/>
              <a:t> animation effect (motion path for the third picture). On the slide, point to the starting point (green arrow) of the selected motion path until the cursor becomes a two-headed arrow. Press and hold SHIFT, and then drag the starting point to the left of the endpoint (red arrow), into the same position as the starting point for the first picture motion path. </a:t>
            </a:r>
          </a:p>
          <a:p>
            <a:pPr marL="232943" lvl="1" indent="-232943">
              <a:buFont typeface="+mj-lt"/>
              <a:buAutoNum type="arabicPeriod" startAt="10"/>
              <a:defRPr/>
            </a:pPr>
            <a:r>
              <a:rPr lang="en-US" dirty="0" smtClean="0"/>
              <a:t>Also in the </a:t>
            </a:r>
            <a:r>
              <a:rPr lang="en-US" b="1" dirty="0" smtClean="0"/>
              <a:t>Custom</a:t>
            </a:r>
            <a:r>
              <a:rPr lang="en-US" dirty="0" smtClean="0"/>
              <a:t> </a:t>
            </a:r>
            <a:r>
              <a:rPr lang="en-US" b="1" dirty="0" smtClean="0"/>
              <a:t>Animation</a:t>
            </a:r>
            <a:r>
              <a:rPr lang="en-US" dirty="0" smtClean="0"/>
              <a:t> task pane, do the following:</a:t>
            </a:r>
          </a:p>
          <a:p>
            <a:pPr marL="698830" lvl="1" indent="-232943">
              <a:buFont typeface="+mj-lt"/>
              <a:buAutoNum type="arabicPeriod"/>
              <a:defRPr/>
            </a:pPr>
            <a:r>
              <a:rPr lang="en-US" dirty="0" smtClean="0"/>
              <a:t>Drag the 15</a:t>
            </a:r>
            <a:r>
              <a:rPr lang="en-US" baseline="30000" dirty="0" smtClean="0"/>
              <a:t>th</a:t>
            </a:r>
            <a:r>
              <a:rPr lang="en-US" dirty="0" smtClean="0"/>
              <a:t> animation effect until it is 10</a:t>
            </a:r>
            <a:r>
              <a:rPr lang="en-US" baseline="30000" dirty="0" smtClean="0"/>
              <a:t>th</a:t>
            </a:r>
            <a:r>
              <a:rPr lang="en-US" dirty="0" smtClean="0"/>
              <a:t> in the list of effects. Under </a:t>
            </a:r>
            <a:r>
              <a:rPr lang="en-US" b="1" dirty="0" smtClean="0"/>
              <a:t>Modify: Right</a:t>
            </a:r>
            <a:r>
              <a:rPr lang="en-US" dirty="0" smtClean="0"/>
              <a:t>, in the </a:t>
            </a:r>
            <a:r>
              <a:rPr lang="en-US" b="1" dirty="0" smtClean="0"/>
              <a:t>Start</a:t>
            </a:r>
            <a:r>
              <a:rPr lang="en-US" dirty="0" smtClean="0"/>
              <a:t> list, select </a:t>
            </a:r>
            <a:r>
              <a:rPr lang="en-US" b="1" dirty="0" smtClean="0"/>
              <a:t>With Previous</a:t>
            </a:r>
            <a:r>
              <a:rPr lang="en-US" dirty="0" smtClean="0"/>
              <a:t>.</a:t>
            </a:r>
          </a:p>
          <a:p>
            <a:pPr marL="698830" lvl="1" indent="-232943">
              <a:buFont typeface="+mj-lt"/>
              <a:buAutoNum type="arabicPeriod"/>
              <a:defRPr/>
            </a:pPr>
            <a:r>
              <a:rPr lang="en-US" dirty="0" smtClean="0"/>
              <a:t>Drag the 16</a:t>
            </a:r>
            <a:r>
              <a:rPr lang="en-US" baseline="30000" dirty="0" smtClean="0"/>
              <a:t>th</a:t>
            </a:r>
            <a:r>
              <a:rPr lang="en-US" dirty="0" smtClean="0"/>
              <a:t> animation effect (motion path for the third large rectangle) until it is 12</a:t>
            </a:r>
            <a:r>
              <a:rPr lang="en-US" baseline="30000" dirty="0" smtClean="0"/>
              <a:t>th</a:t>
            </a:r>
            <a:r>
              <a:rPr lang="en-US" dirty="0" smtClean="0"/>
              <a:t> in the list of effects. </a:t>
            </a:r>
          </a:p>
          <a:p>
            <a:pPr marL="232943" lvl="1" indent="-232943">
              <a:buFont typeface="+mj-lt"/>
              <a:buAutoNum type="arabicPeriod" startAt="12"/>
              <a:defRPr/>
            </a:pPr>
            <a:r>
              <a:rPr lang="en-US" dirty="0" smtClean="0"/>
              <a:t>Select the 17</a:t>
            </a:r>
            <a:r>
              <a:rPr lang="en-US" baseline="30000" dirty="0" smtClean="0"/>
              <a:t>th</a:t>
            </a:r>
            <a:r>
              <a:rPr lang="en-US" dirty="0" smtClean="0"/>
              <a:t> animation effect (motion path for the fourth picture). On the slide, point to the starting point (green arrow) of the selected motion path until the cursor becomes a two-headed arrow. Press and hold SHIFT, and then drag the starting point to the left of the endpoint (red arrow), into the same position as the starting point for the first picture motion path. </a:t>
            </a:r>
          </a:p>
          <a:p>
            <a:pPr marL="232943" lvl="1" indent="-232943">
              <a:buFont typeface="+mj-lt"/>
              <a:buAutoNum type="arabicPeriod" startAt="12"/>
              <a:defRPr/>
            </a:pPr>
            <a:r>
              <a:rPr lang="en-US" dirty="0" smtClean="0"/>
              <a:t>Also in the </a:t>
            </a:r>
            <a:r>
              <a:rPr lang="en-US" b="1" dirty="0" smtClean="0"/>
              <a:t>Custom</a:t>
            </a:r>
            <a:r>
              <a:rPr lang="en-US" dirty="0" smtClean="0"/>
              <a:t> </a:t>
            </a:r>
            <a:r>
              <a:rPr lang="en-US" b="1" dirty="0" smtClean="0"/>
              <a:t>Animation</a:t>
            </a:r>
            <a:r>
              <a:rPr lang="en-US" dirty="0" smtClean="0"/>
              <a:t> task pane, do the following:</a:t>
            </a:r>
          </a:p>
          <a:p>
            <a:pPr marL="698830" lvl="1" indent="-232943">
              <a:buFont typeface="+mj-lt"/>
              <a:buAutoNum type="arabicPeriod"/>
              <a:defRPr/>
            </a:pPr>
            <a:r>
              <a:rPr lang="en-US" dirty="0" smtClean="0"/>
              <a:t>Drag the 17</a:t>
            </a:r>
            <a:r>
              <a:rPr lang="en-US" baseline="30000" dirty="0" smtClean="0"/>
              <a:t>th</a:t>
            </a:r>
            <a:r>
              <a:rPr lang="en-US" dirty="0" smtClean="0"/>
              <a:t> animation effect until it is 14</a:t>
            </a:r>
            <a:r>
              <a:rPr lang="en-US" baseline="30000" dirty="0" smtClean="0"/>
              <a:t>th</a:t>
            </a:r>
            <a:r>
              <a:rPr lang="en-US" dirty="0" smtClean="0"/>
              <a:t> in the list of effects. Under </a:t>
            </a:r>
            <a:r>
              <a:rPr lang="en-US" b="1" dirty="0" smtClean="0"/>
              <a:t>Modify: Right</a:t>
            </a:r>
            <a:r>
              <a:rPr lang="en-US" dirty="0" smtClean="0"/>
              <a:t>, in the </a:t>
            </a:r>
            <a:r>
              <a:rPr lang="en-US" b="1" dirty="0" smtClean="0"/>
              <a:t>Start</a:t>
            </a:r>
            <a:r>
              <a:rPr lang="en-US" dirty="0" smtClean="0"/>
              <a:t> list, select </a:t>
            </a:r>
            <a:r>
              <a:rPr lang="en-US" b="1" dirty="0" smtClean="0"/>
              <a:t>With Previous</a:t>
            </a:r>
            <a:r>
              <a:rPr lang="en-US" dirty="0" smtClean="0"/>
              <a:t>.</a:t>
            </a:r>
          </a:p>
          <a:p>
            <a:pPr marL="698830" lvl="1" indent="-232943">
              <a:buFont typeface="+mj-lt"/>
              <a:buAutoNum type="arabicPeriod"/>
              <a:defRPr/>
            </a:pPr>
            <a:r>
              <a:rPr lang="en-US" dirty="0" smtClean="0"/>
              <a:t>Drag the 18</a:t>
            </a:r>
            <a:r>
              <a:rPr lang="en-US" baseline="30000" dirty="0" smtClean="0"/>
              <a:t>th</a:t>
            </a:r>
            <a:r>
              <a:rPr lang="en-US" dirty="0" smtClean="0"/>
              <a:t> animation effect (motion path for the fourth large rectangle) until it is 16</a:t>
            </a:r>
            <a:r>
              <a:rPr lang="en-US" baseline="30000" dirty="0" smtClean="0"/>
              <a:t>th</a:t>
            </a:r>
            <a:r>
              <a:rPr lang="en-US" dirty="0" smtClean="0"/>
              <a:t> in the list of effects.</a:t>
            </a:r>
          </a:p>
          <a:p>
            <a:pPr marL="232943" lvl="1" indent="-232943">
              <a:buFont typeface="+mj-lt"/>
              <a:buAutoNum type="arabicPeriod" startAt="14"/>
              <a:defRPr/>
            </a:pPr>
            <a:r>
              <a:rPr lang="en-US" dirty="0" smtClean="0"/>
              <a:t>Select the 19</a:t>
            </a:r>
            <a:r>
              <a:rPr lang="en-US" baseline="30000" dirty="0" smtClean="0"/>
              <a:t>th</a:t>
            </a:r>
            <a:r>
              <a:rPr lang="en-US" dirty="0" smtClean="0"/>
              <a:t> animation effect (motion path for the fifth picture). On the slide, point to the starting point (green arrow) of the selected motion path until the cursor becomes a two-headed arrow. Press and hold SHIFT, and then drag the starting point to the left of the endpoint (red arrow), into the same position as the starting point for the first picture motion path.</a:t>
            </a:r>
          </a:p>
          <a:p>
            <a:pPr marL="232943" lvl="1" indent="-232943">
              <a:buFont typeface="+mj-lt"/>
              <a:buAutoNum type="arabicPeriod" startAt="14"/>
              <a:defRPr/>
            </a:pPr>
            <a:r>
              <a:rPr lang="en-US" dirty="0" smtClean="0"/>
              <a:t>Also in the </a:t>
            </a:r>
            <a:r>
              <a:rPr lang="en-US" b="1" dirty="0" smtClean="0"/>
              <a:t>Custom</a:t>
            </a:r>
            <a:r>
              <a:rPr lang="en-US" dirty="0" smtClean="0"/>
              <a:t> </a:t>
            </a:r>
            <a:r>
              <a:rPr lang="en-US" b="1" dirty="0" smtClean="0"/>
              <a:t>Animation</a:t>
            </a:r>
            <a:r>
              <a:rPr lang="en-US" dirty="0" smtClean="0"/>
              <a:t> task pane, drag the 19</a:t>
            </a:r>
            <a:r>
              <a:rPr lang="en-US" baseline="30000" dirty="0" smtClean="0"/>
              <a:t>th</a:t>
            </a:r>
            <a:r>
              <a:rPr lang="en-US" dirty="0" smtClean="0"/>
              <a:t> animation effect until it is 18</a:t>
            </a:r>
            <a:r>
              <a:rPr lang="en-US" baseline="30000" dirty="0" smtClean="0"/>
              <a:t>th</a:t>
            </a:r>
            <a:r>
              <a:rPr lang="en-US" dirty="0" smtClean="0"/>
              <a:t> in the list of effects. Under </a:t>
            </a:r>
            <a:r>
              <a:rPr lang="en-US" b="1" dirty="0" smtClean="0"/>
              <a:t>Modify: Right</a:t>
            </a:r>
            <a:r>
              <a:rPr lang="en-US" dirty="0" smtClean="0"/>
              <a:t>, in the </a:t>
            </a:r>
            <a:r>
              <a:rPr lang="en-US" b="1" dirty="0" smtClean="0"/>
              <a:t>Start</a:t>
            </a:r>
            <a:r>
              <a:rPr lang="en-US" dirty="0" smtClean="0"/>
              <a:t> list, select </a:t>
            </a:r>
            <a:r>
              <a:rPr lang="en-US" b="1" dirty="0" smtClean="0"/>
              <a:t>With Previous</a:t>
            </a:r>
            <a:r>
              <a:rPr lang="en-US" dirty="0" smtClean="0"/>
              <a:t>.</a:t>
            </a:r>
          </a:p>
          <a:p>
            <a:pPr marL="232943" indent="-232943">
              <a:defRPr/>
            </a:pPr>
            <a:endParaRPr lang="en-US" dirty="0" smtClean="0"/>
          </a:p>
          <a:p>
            <a:pPr>
              <a:defRPr/>
            </a:pPr>
            <a:endParaRPr lang="en-US" dirty="0" smtClean="0"/>
          </a:p>
          <a:p>
            <a:pPr>
              <a:defRPr/>
            </a:pPr>
            <a:r>
              <a:rPr lang="en-US" dirty="0" smtClean="0"/>
              <a:t>To reproduce the background effects on this slide, do the following:</a:t>
            </a:r>
          </a:p>
          <a:p>
            <a:pPr marL="232943" indent="-232943">
              <a:buFont typeface="+mj-lt"/>
              <a:buAutoNum type="arabicPeriod"/>
              <a:defRPr/>
            </a:pPr>
            <a:r>
              <a:rPr lang="en-US" dirty="0" smtClean="0"/>
              <a:t>Right-click the slide background area, and then click </a:t>
            </a:r>
            <a:r>
              <a:rPr lang="en-US" b="1" dirty="0" smtClean="0"/>
              <a:t>Format Background</a:t>
            </a:r>
            <a:r>
              <a:rPr lang="en-US" dirty="0" smtClean="0"/>
              <a:t>. In the </a:t>
            </a:r>
            <a:r>
              <a:rPr lang="en-US" b="1" dirty="0" smtClean="0"/>
              <a:t>Format Background </a:t>
            </a:r>
            <a:r>
              <a:rPr lang="en-US" dirty="0" smtClean="0"/>
              <a:t>dialog box, click </a:t>
            </a:r>
            <a:r>
              <a:rPr lang="en-US" b="1" dirty="0" smtClean="0"/>
              <a:t>Fill</a:t>
            </a:r>
            <a:r>
              <a:rPr lang="en-US" dirty="0" smtClean="0"/>
              <a:t> in the left pane, select </a:t>
            </a:r>
            <a:r>
              <a:rPr lang="en-US" b="1" dirty="0" smtClean="0"/>
              <a:t>Gradient fill</a:t>
            </a:r>
            <a:r>
              <a:rPr lang="en-US" dirty="0" smtClean="0"/>
              <a:t> in the </a:t>
            </a:r>
            <a:r>
              <a:rPr lang="en-US" b="1" dirty="0" smtClean="0"/>
              <a:t>Fill</a:t>
            </a:r>
            <a:r>
              <a:rPr lang="en-US" dirty="0" smtClean="0"/>
              <a:t> pane, and then do the following:</a:t>
            </a:r>
          </a:p>
          <a:p>
            <a:pPr marL="698830" lvl="1" indent="-232943">
              <a:buFont typeface="Arial" pitchFamily="34" charset="0"/>
              <a:buChar char="•"/>
              <a:defRPr/>
            </a:pPr>
            <a:r>
              <a:rPr lang="en-US" dirty="0" smtClean="0"/>
              <a:t>In the </a:t>
            </a:r>
            <a:r>
              <a:rPr lang="en-US" b="1" dirty="0" smtClean="0"/>
              <a:t>Type</a:t>
            </a:r>
            <a:r>
              <a:rPr lang="en-US" dirty="0" smtClean="0"/>
              <a:t> list, select </a:t>
            </a:r>
            <a:r>
              <a:rPr lang="en-US" b="1" dirty="0" smtClean="0"/>
              <a:t>Radial</a:t>
            </a:r>
            <a:r>
              <a:rPr lang="en-US" dirty="0" smtClean="0"/>
              <a:t>.</a:t>
            </a:r>
          </a:p>
          <a:p>
            <a:pPr marL="698830" lvl="1" indent="-232943">
              <a:buFont typeface="Arial" pitchFamily="34" charset="0"/>
              <a:buChar char="•"/>
              <a:defRPr/>
            </a:pPr>
            <a:r>
              <a:rPr lang="en-US" dirty="0" smtClean="0"/>
              <a:t>Click the button next to </a:t>
            </a:r>
            <a:r>
              <a:rPr lang="en-US" b="1" dirty="0" smtClean="0"/>
              <a:t>Direction</a:t>
            </a:r>
            <a:r>
              <a:rPr lang="en-US" dirty="0" smtClean="0"/>
              <a:t>, and then click </a:t>
            </a:r>
            <a:r>
              <a:rPr lang="en-US" b="1" dirty="0" smtClean="0"/>
              <a:t>From Corner </a:t>
            </a:r>
            <a:r>
              <a:rPr lang="en-US" dirty="0" smtClean="0"/>
              <a:t>(fifth option from the left).</a:t>
            </a:r>
            <a:endParaRPr lang="en-US" b="1" dirty="0" smtClean="0"/>
          </a:p>
          <a:p>
            <a:pPr marL="698830" lvl="1" indent="-232943">
              <a:buFont typeface="Arial" pitchFamily="34" charset="0"/>
              <a:buChar char="•"/>
              <a:defRPr/>
            </a:pPr>
            <a:r>
              <a:rPr lang="en-US" dirty="0" smtClean="0"/>
              <a:t>Under </a:t>
            </a:r>
            <a:r>
              <a:rPr lang="en-US" b="1" dirty="0" smtClean="0"/>
              <a:t>Gradient stops</a:t>
            </a:r>
            <a:r>
              <a:rPr lang="en-US" dirty="0" smtClean="0"/>
              <a:t>, click </a:t>
            </a:r>
            <a:r>
              <a:rPr lang="en-US" b="1" dirty="0" smtClean="0"/>
              <a:t>Add</a:t>
            </a:r>
            <a:r>
              <a:rPr lang="en-US" dirty="0" smtClean="0"/>
              <a:t> or </a:t>
            </a:r>
            <a:r>
              <a:rPr lang="en-US" b="1" dirty="0" smtClean="0"/>
              <a:t>Remove</a:t>
            </a:r>
            <a:r>
              <a:rPr lang="en-US" dirty="0" smtClean="0"/>
              <a:t> until two stops appear in the drop-down list.</a:t>
            </a:r>
          </a:p>
          <a:p>
            <a:pPr marL="232943" indent="-232943">
              <a:buFont typeface="+mj-lt"/>
              <a:buAutoNum type="arabicPeriod"/>
              <a:defRPr/>
            </a:pPr>
            <a:r>
              <a:rPr lang="en-US" dirty="0" smtClean="0"/>
              <a:t>Also under </a:t>
            </a:r>
            <a:r>
              <a:rPr lang="en-US" b="1" dirty="0" smtClean="0"/>
              <a:t>Gradient stops</a:t>
            </a:r>
            <a:r>
              <a:rPr lang="en-US" dirty="0" smtClean="0"/>
              <a:t>, customize the gradient stops as follows:</a:t>
            </a:r>
          </a:p>
          <a:p>
            <a:pPr marL="698830" lvl="1" indent="-232943">
              <a:buFont typeface="Arial" pitchFamily="34" charset="0"/>
              <a:buChar char="•"/>
              <a:defRPr/>
            </a:pPr>
            <a:r>
              <a:rPr lang="en-US" dirty="0" smtClean="0"/>
              <a:t>Select </a:t>
            </a:r>
            <a:r>
              <a:rPr lang="en-US" b="1" dirty="0" smtClean="0"/>
              <a:t>Stop 1 </a:t>
            </a:r>
            <a:r>
              <a:rPr lang="en-US" dirty="0" smtClean="0"/>
              <a:t>from the list, and then do the following:</a:t>
            </a:r>
          </a:p>
          <a:p>
            <a:pPr marL="1164717" lvl="2" indent="-232943">
              <a:buFont typeface="Arial" pitchFamily="34" charset="0"/>
              <a:buChar char="•"/>
              <a:defRPr/>
            </a:pPr>
            <a:r>
              <a:rPr lang="en-US" dirty="0" smtClean="0"/>
              <a:t>In the </a:t>
            </a:r>
            <a:r>
              <a:rPr lang="en-US" b="1" dirty="0" smtClean="0"/>
              <a:t>Stop position </a:t>
            </a:r>
            <a:r>
              <a:rPr lang="en-US" dirty="0" smtClean="0"/>
              <a:t>box, enter </a:t>
            </a:r>
            <a:r>
              <a:rPr lang="en-US" b="1" dirty="0" smtClean="0"/>
              <a:t>0%</a:t>
            </a:r>
            <a:r>
              <a:rPr lang="en-US" dirty="0" smtClean="0"/>
              <a:t>.</a:t>
            </a:r>
          </a:p>
          <a:p>
            <a:pPr marL="1164717" lvl="2" indent="-232943">
              <a:buFont typeface="Arial" pitchFamily="34" charset="0"/>
              <a:buChar char="•"/>
              <a:defRPr/>
            </a:pPr>
            <a:r>
              <a:rPr lang="en-US" dirty="0" smtClean="0"/>
              <a:t>Click the button next to </a:t>
            </a:r>
            <a:r>
              <a:rPr lang="en-US" b="1" dirty="0" smtClean="0"/>
              <a:t>Color</a:t>
            </a:r>
            <a:r>
              <a:rPr lang="en-US" dirty="0" smtClean="0"/>
              <a:t>, and then under </a:t>
            </a:r>
            <a:r>
              <a:rPr lang="en-US" b="1" dirty="0" smtClean="0"/>
              <a:t>Theme Colors</a:t>
            </a:r>
            <a:r>
              <a:rPr lang="en-US" dirty="0" smtClean="0"/>
              <a:t> click</a:t>
            </a:r>
            <a:r>
              <a:rPr lang="en-US" b="1" dirty="0" smtClean="0"/>
              <a:t> White, Background 1 </a:t>
            </a:r>
            <a:r>
              <a:rPr lang="en-US" dirty="0" smtClean="0"/>
              <a:t>(first row, first option from the left).</a:t>
            </a:r>
            <a:endParaRPr lang="en-US" b="1" dirty="0" smtClean="0"/>
          </a:p>
          <a:p>
            <a:pPr marL="698830" lvl="1" indent="-232943">
              <a:buFont typeface="Arial" pitchFamily="34" charset="0"/>
              <a:buChar char="•"/>
              <a:defRPr/>
            </a:pPr>
            <a:r>
              <a:rPr lang="en-US" dirty="0" smtClean="0"/>
              <a:t>Select </a:t>
            </a:r>
            <a:r>
              <a:rPr lang="en-US" b="1" dirty="0" smtClean="0"/>
              <a:t>Stop 2 </a:t>
            </a:r>
            <a:r>
              <a:rPr lang="en-US" dirty="0" smtClean="0"/>
              <a:t>from the list, and then do the following: </a:t>
            </a:r>
          </a:p>
          <a:p>
            <a:pPr marL="1164717" lvl="2" indent="-232943">
              <a:buFont typeface="Arial" pitchFamily="34" charset="0"/>
              <a:buChar char="•"/>
              <a:defRPr/>
            </a:pPr>
            <a:r>
              <a:rPr lang="en-US" dirty="0" smtClean="0"/>
              <a:t>In the </a:t>
            </a:r>
            <a:r>
              <a:rPr lang="en-US" b="1" dirty="0" smtClean="0"/>
              <a:t>Stop position </a:t>
            </a:r>
            <a:r>
              <a:rPr lang="en-US" dirty="0" smtClean="0"/>
              <a:t>box, enter </a:t>
            </a:r>
            <a:r>
              <a:rPr lang="en-US" b="1" dirty="0" smtClean="0"/>
              <a:t>100%</a:t>
            </a:r>
            <a:r>
              <a:rPr lang="en-US" dirty="0" smtClean="0"/>
              <a:t>.</a:t>
            </a:r>
          </a:p>
          <a:p>
            <a:pPr marL="1164717" lvl="2" indent="-232943">
              <a:buFont typeface="Arial" pitchFamily="34" charset="0"/>
              <a:buChar char="•"/>
              <a:defRPr/>
            </a:pPr>
            <a:r>
              <a:rPr lang="en-US" dirty="0" smtClean="0"/>
              <a:t>Click the button next to </a:t>
            </a:r>
            <a:r>
              <a:rPr lang="en-US" b="1" dirty="0" smtClean="0"/>
              <a:t>Color</a:t>
            </a:r>
            <a:r>
              <a:rPr lang="en-US" dirty="0" smtClean="0"/>
              <a:t>, and then under </a:t>
            </a:r>
            <a:r>
              <a:rPr lang="en-US" b="1" dirty="0" smtClean="0"/>
              <a:t>Theme Colors</a:t>
            </a:r>
            <a:r>
              <a:rPr lang="en-US" dirty="0" smtClean="0"/>
              <a:t> click</a:t>
            </a:r>
            <a:r>
              <a:rPr lang="en-US" b="1" dirty="0" smtClean="0"/>
              <a:t> White, Background 1, Darker  25% </a:t>
            </a:r>
            <a:r>
              <a:rPr lang="en-US" dirty="0" smtClean="0"/>
              <a:t>(fourth row, first option from the left).</a:t>
            </a:r>
          </a:p>
          <a:p>
            <a:pPr marL="1164717" lvl="2" indent="-232943">
              <a:buFont typeface="Arial" pitchFamily="34" charset="0"/>
              <a:buChar char="•"/>
              <a:defRPr/>
            </a:pPr>
            <a:endParaRPr lang="en-US" dirty="0" smtClean="0"/>
          </a:p>
          <a:p>
            <a:pPr marL="1164717" lvl="2" indent="-232943">
              <a:defRPr/>
            </a:pPr>
            <a:endParaRPr lang="en-US" dirty="0" smtClean="0"/>
          </a:p>
          <a:p>
            <a:pPr marL="1164717" lvl="2" indent="-232943">
              <a:buFont typeface="Arial" pitchFamily="34" charset="0"/>
              <a:buChar char="•"/>
              <a:defRPr/>
            </a:pPr>
            <a:endParaRPr lang="en-US" dirty="0" smtClean="0"/>
          </a:p>
          <a:p>
            <a:pPr>
              <a:defRPr/>
            </a:pPr>
            <a:endParaRPr lang="en-US" dirty="0" smtClean="0"/>
          </a:p>
          <a:p>
            <a:pPr>
              <a:defRPr/>
            </a:pPr>
            <a:endParaRPr lang="en-US" dirty="0" smtClean="0"/>
          </a:p>
        </p:txBody>
      </p:sp>
      <p:sp>
        <p:nvSpPr>
          <p:cNvPr id="115715"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72753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SG" smtClean="0"/>
          </a:p>
        </p:txBody>
      </p:sp>
      <p:sp>
        <p:nvSpPr>
          <p:cNvPr id="4" name="Slide Number Placeholder 3"/>
          <p:cNvSpPr>
            <a:spLocks noGrp="1"/>
          </p:cNvSpPr>
          <p:nvPr>
            <p:ph type="sldNum" sz="quarter" idx="5"/>
          </p:nvPr>
        </p:nvSpPr>
        <p:spPr/>
        <p:txBody>
          <a:bodyPr/>
          <a:lstStyle/>
          <a:p>
            <a:pPr>
              <a:defRPr/>
            </a:pPr>
            <a:fld id="{7BF3EF28-C4DD-4E12-965A-B035A094044A}" type="slidenum">
              <a:rPr lang="id-ID" smtClean="0">
                <a:solidFill>
                  <a:prstClr val="black"/>
                </a:solidFill>
              </a:rPr>
              <a:pPr>
                <a:defRPr/>
              </a:pPr>
              <a:t>14</a:t>
            </a:fld>
            <a:endParaRPr lang="id-ID">
              <a:solidFill>
                <a:prstClr val="black"/>
              </a:solidFill>
            </a:endParaRPr>
          </a:p>
        </p:txBody>
      </p:sp>
    </p:spTree>
    <p:extLst>
      <p:ext uri="{BB962C8B-B14F-4D97-AF65-F5344CB8AC3E}">
        <p14:creationId xmlns:p14="http://schemas.microsoft.com/office/powerpoint/2010/main" val="748564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err="1" smtClean="0"/>
              <a:t>Tambahkan</a:t>
            </a:r>
            <a:r>
              <a:rPr lang="en-US" sz="1000" dirty="0" smtClean="0"/>
              <a:t> </a:t>
            </a:r>
            <a:r>
              <a:rPr lang="en-US" sz="1000" dirty="0" err="1" smtClean="0"/>
              <a:t>judul</a:t>
            </a:r>
            <a:r>
              <a:rPr lang="en-US" sz="1000" dirty="0" smtClean="0"/>
              <a:t>!!!</a:t>
            </a:r>
          </a:p>
          <a:p>
            <a:endParaRPr lang="en-US" sz="1000" dirty="0" smtClean="0"/>
          </a:p>
          <a:p>
            <a:r>
              <a:rPr lang="id-ID" sz="1000" dirty="0" smtClean="0"/>
              <a:t>Penjelasan supply Dk – tangki,</a:t>
            </a:r>
          </a:p>
          <a:p>
            <a:r>
              <a:rPr lang="id-ID" sz="1000" dirty="0" smtClean="0"/>
              <a:t>Beberapa</a:t>
            </a:r>
            <a:r>
              <a:rPr lang="id-ID" sz="1000" baseline="0" dirty="0" smtClean="0"/>
              <a:t> area masih direct pumping sehingga berpengaruh pada performa tangki</a:t>
            </a:r>
            <a:endParaRPr lang="id-ID" sz="1000" dirty="0" smtClean="0"/>
          </a:p>
          <a:p>
            <a:r>
              <a:rPr lang="id-ID" sz="1000" dirty="0" smtClean="0"/>
              <a:t>Sistem pengaliran</a:t>
            </a:r>
            <a:r>
              <a:rPr lang="id-ID" sz="1000" baseline="0" dirty="0" smtClean="0"/>
              <a:t> kombinasi bypass agar supply mencapai pelanggan terjauh di area coverage</a:t>
            </a:r>
          </a:p>
          <a:p>
            <a:endParaRPr lang="id-ID" sz="1000" baseline="0" dirty="0" smtClean="0"/>
          </a:p>
          <a:p>
            <a:r>
              <a:rPr lang="id-ID" sz="1000" dirty="0" smtClean="0"/>
              <a:t>Piayu area masih disupply jg oleh DK, </a:t>
            </a:r>
          </a:p>
          <a:p>
            <a:r>
              <a:rPr lang="id-ID" sz="1000" dirty="0" smtClean="0"/>
              <a:t>optimalisasi</a:t>
            </a:r>
            <a:r>
              <a:rPr lang="id-ID" sz="1000" baseline="0" dirty="0" smtClean="0"/>
              <a:t> prod Piayu untuk dedicated ke piayu sementara direct dan dilanutkan dengan utilisasi tangki piayu dengan penambahan min cap 4000.</a:t>
            </a:r>
            <a:endParaRPr lang="en-US" sz="1000" dirty="0"/>
          </a:p>
        </p:txBody>
      </p:sp>
      <p:sp>
        <p:nvSpPr>
          <p:cNvPr id="4" name="Slide Number Placeholder 3"/>
          <p:cNvSpPr>
            <a:spLocks noGrp="1"/>
          </p:cNvSpPr>
          <p:nvPr>
            <p:ph type="sldNum" sz="quarter" idx="10"/>
          </p:nvPr>
        </p:nvSpPr>
        <p:spPr/>
        <p:txBody>
          <a:bodyPr/>
          <a:lstStyle/>
          <a:p>
            <a:fld id="{6651937B-D083-4534-84CA-3887A9BBE04A}"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792927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7"/>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2"/>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4380DD51-607F-4F9A-8CF1-C83C4EF4A08A}" type="datetimeFigureOut">
              <a:rPr lang="id-ID" smtClean="0">
                <a:solidFill>
                  <a:prstClr val="black"/>
                </a:solidFill>
              </a:rPr>
              <a:pPr>
                <a:defRPr/>
              </a:pPr>
              <a:t>06/02/2015</a:t>
            </a:fld>
            <a:endParaRPr lang="id-ID">
              <a:solidFill>
                <a:prstClr val="black"/>
              </a:solidFill>
            </a:endParaRPr>
          </a:p>
        </p:txBody>
      </p:sp>
      <p:sp>
        <p:nvSpPr>
          <p:cNvPr id="5" name="Footer Placeholder 4"/>
          <p:cNvSpPr>
            <a:spLocks noGrp="1"/>
          </p:cNvSpPr>
          <p:nvPr>
            <p:ph type="ftr" sz="quarter" idx="11"/>
          </p:nvPr>
        </p:nvSpPr>
        <p:spPr/>
        <p:txBody>
          <a:bodyPr/>
          <a:lstStyle/>
          <a:p>
            <a:pPr>
              <a:defRPr/>
            </a:pPr>
            <a:endParaRPr lang="id-ID">
              <a:solidFill>
                <a:prstClr val="black"/>
              </a:solidFill>
            </a:endParaRPr>
          </a:p>
        </p:txBody>
      </p:sp>
      <p:sp>
        <p:nvSpPr>
          <p:cNvPr id="6" name="Slide Number Placeholder 5"/>
          <p:cNvSpPr>
            <a:spLocks noGrp="1"/>
          </p:cNvSpPr>
          <p:nvPr>
            <p:ph type="sldNum" sz="quarter" idx="12"/>
          </p:nvPr>
        </p:nvSpPr>
        <p:spPr/>
        <p:txBody>
          <a:bodyPr/>
          <a:lstStyle/>
          <a:p>
            <a:pPr>
              <a:defRPr/>
            </a:pPr>
            <a:fld id="{EE738BD8-B7F3-492B-A4F9-55CC35F15CB1}"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4004740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5"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5"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5"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4A188EF-3E9B-4663-8DB7-827E7708668E}" type="datetimeFigureOut">
              <a:rPr lang="id-ID" smtClean="0">
                <a:solidFill>
                  <a:prstClr val="black"/>
                </a:solidFill>
              </a:rPr>
              <a:pPr>
                <a:defRPr/>
              </a:pPr>
              <a:t>06/02/2015</a:t>
            </a:fld>
            <a:endParaRPr lang="id-ID">
              <a:solidFill>
                <a:prstClr val="black"/>
              </a:solidFill>
            </a:endParaRPr>
          </a:p>
        </p:txBody>
      </p:sp>
      <p:sp>
        <p:nvSpPr>
          <p:cNvPr id="6" name="Footer Placeholder 5"/>
          <p:cNvSpPr>
            <a:spLocks noGrp="1"/>
          </p:cNvSpPr>
          <p:nvPr>
            <p:ph type="ftr" sz="quarter" idx="11"/>
          </p:nvPr>
        </p:nvSpPr>
        <p:spPr/>
        <p:txBody>
          <a:bodyPr/>
          <a:lstStyle/>
          <a:p>
            <a:pPr>
              <a:defRPr/>
            </a:pPr>
            <a:endParaRPr lang="id-ID">
              <a:solidFill>
                <a:prstClr val="black"/>
              </a:solidFill>
            </a:endParaRPr>
          </a:p>
        </p:txBody>
      </p:sp>
      <p:sp>
        <p:nvSpPr>
          <p:cNvPr id="7" name="Slide Number Placeholder 6"/>
          <p:cNvSpPr>
            <a:spLocks noGrp="1"/>
          </p:cNvSpPr>
          <p:nvPr>
            <p:ph type="sldNum" sz="quarter" idx="12"/>
          </p:nvPr>
        </p:nvSpPr>
        <p:spPr/>
        <p:txBody>
          <a:bodyPr/>
          <a:lstStyle/>
          <a:p>
            <a:pPr>
              <a:defRPr/>
            </a:pPr>
            <a:fld id="{27BA3816-F04A-4163-B068-4EF3138CD01D}"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36096915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95"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5"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913775"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solidFill>
                  <a:schemeClr val="tx1"/>
                </a:solidFill>
              </a:defRPr>
            </a:lvl1pPr>
          </a:lstStyle>
          <a:p>
            <a:pPr>
              <a:defRPr/>
            </a:pPr>
            <a:fld id="{47930FCE-5484-4DAD-957F-90BA762E7334}" type="datetimeFigureOut">
              <a:rPr lang="id-ID">
                <a:solidFill>
                  <a:prstClr val="black"/>
                </a:solidFill>
              </a:rPr>
              <a:pPr>
                <a:defRPr/>
              </a:pPr>
              <a:t>06/02/2015</a:t>
            </a:fld>
            <a:endParaRPr lang="id-ID">
              <a:solidFill>
                <a:prstClr val="black"/>
              </a:solidFill>
            </a:endParaRPr>
          </a:p>
        </p:txBody>
      </p:sp>
      <p:sp>
        <p:nvSpPr>
          <p:cNvPr id="7" name="Footer Placeholder 5"/>
          <p:cNvSpPr>
            <a:spLocks noGrp="1"/>
          </p:cNvSpPr>
          <p:nvPr>
            <p:ph type="ftr" sz="quarter" idx="11"/>
          </p:nvPr>
        </p:nvSpPr>
        <p:spPr/>
        <p:txBody>
          <a:bodyPr/>
          <a:lstStyle>
            <a:lvl1pPr>
              <a:defRPr>
                <a:solidFill>
                  <a:schemeClr val="tx1"/>
                </a:solidFill>
              </a:defRPr>
            </a:lvl1pPr>
          </a:lstStyle>
          <a:p>
            <a:pPr>
              <a:defRPr/>
            </a:pPr>
            <a:endParaRPr lang="id-ID">
              <a:solidFill>
                <a:prstClr val="black"/>
              </a:solidFill>
            </a:endParaRPr>
          </a:p>
        </p:txBody>
      </p:sp>
      <p:sp>
        <p:nvSpPr>
          <p:cNvPr id="8" name="Slide Number Placeholder 6"/>
          <p:cNvSpPr>
            <a:spLocks noGrp="1"/>
          </p:cNvSpPr>
          <p:nvPr>
            <p:ph type="sldNum" sz="quarter" idx="12"/>
          </p:nvPr>
        </p:nvSpPr>
        <p:spPr/>
        <p:txBody>
          <a:bodyPr/>
          <a:lstStyle>
            <a:lvl1pPr>
              <a:defRPr>
                <a:solidFill>
                  <a:schemeClr val="tx1"/>
                </a:solidFill>
              </a:defRPr>
            </a:lvl1pPr>
          </a:lstStyle>
          <a:p>
            <a:pPr>
              <a:defRPr/>
            </a:pPr>
            <a:fld id="{270BAFEA-5C4C-4B18-9A24-B6C05A963A98}"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31113711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5" y="609601"/>
            <a:ext cx="10364452" cy="3427245"/>
          </a:xfrm>
        </p:spPr>
        <p:txBody>
          <a:bodyP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solidFill>
                  <a:schemeClr val="tx1"/>
                </a:solidFill>
              </a:defRPr>
            </a:lvl1pPr>
          </a:lstStyle>
          <a:p>
            <a:pPr>
              <a:defRPr/>
            </a:pPr>
            <a:fld id="{500C7FE0-9752-428A-A7C6-A93B9AFD3116}" type="datetimeFigureOut">
              <a:rPr lang="id-ID">
                <a:solidFill>
                  <a:prstClr val="black"/>
                </a:solidFill>
              </a:rPr>
              <a:pPr>
                <a:defRPr/>
              </a:pPr>
              <a:t>06/02/2015</a:t>
            </a:fld>
            <a:endParaRPr lang="id-ID">
              <a:solidFill>
                <a:prstClr val="black"/>
              </a:solidFill>
            </a:endParaRPr>
          </a:p>
        </p:txBody>
      </p:sp>
      <p:sp>
        <p:nvSpPr>
          <p:cNvPr id="7" name="Footer Placeholder 5"/>
          <p:cNvSpPr>
            <a:spLocks noGrp="1"/>
          </p:cNvSpPr>
          <p:nvPr>
            <p:ph type="ftr" sz="quarter" idx="11"/>
          </p:nvPr>
        </p:nvSpPr>
        <p:spPr/>
        <p:txBody>
          <a:bodyPr/>
          <a:lstStyle>
            <a:lvl1pPr>
              <a:defRPr>
                <a:solidFill>
                  <a:schemeClr val="tx1"/>
                </a:solidFill>
              </a:defRPr>
            </a:lvl1pPr>
          </a:lstStyle>
          <a:p>
            <a:pPr>
              <a:defRPr/>
            </a:pPr>
            <a:endParaRPr lang="id-ID">
              <a:solidFill>
                <a:prstClr val="black"/>
              </a:solidFill>
            </a:endParaRPr>
          </a:p>
        </p:txBody>
      </p:sp>
      <p:sp>
        <p:nvSpPr>
          <p:cNvPr id="8" name="Slide Number Placeholder 6"/>
          <p:cNvSpPr>
            <a:spLocks noGrp="1"/>
          </p:cNvSpPr>
          <p:nvPr>
            <p:ph type="sldNum" sz="quarter" idx="12"/>
          </p:nvPr>
        </p:nvSpPr>
        <p:spPr/>
        <p:txBody>
          <a:bodyPr/>
          <a:lstStyle>
            <a:lvl1pPr>
              <a:defRPr>
                <a:solidFill>
                  <a:schemeClr val="tx1"/>
                </a:solidFill>
              </a:defRPr>
            </a:lvl1pPr>
          </a:lstStyle>
          <a:p>
            <a:pPr>
              <a:defRPr/>
            </a:pPr>
            <a:fld id="{968977D2-0F0E-4A93-8382-1FA7D8FA2708}"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08023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84251" y="887414"/>
            <a:ext cx="728133"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fontAlgn="base">
              <a:spcAft>
                <a:spcPct val="0"/>
              </a:spcAft>
              <a:defRPr/>
            </a:pPr>
            <a:r>
              <a:rPr lang="en-US" sz="8000" dirty="0">
                <a:solidFill>
                  <a:prstClr val="black"/>
                </a:solidFill>
                <a:effectLst/>
                <a:latin typeface="Arial" panose="020B0604020202020204" pitchFamily="34" charset="0"/>
                <a:cs typeface="Arial" panose="020B0604020202020204" pitchFamily="34" charset="0"/>
              </a:rPr>
              <a:t>“</a:t>
            </a:r>
          </a:p>
        </p:txBody>
      </p:sp>
      <p:sp>
        <p:nvSpPr>
          <p:cNvPr id="7" name="TextBox 6"/>
          <p:cNvSpPr txBox="1"/>
          <p:nvPr/>
        </p:nvSpPr>
        <p:spPr>
          <a:xfrm>
            <a:off x="10466918" y="3119439"/>
            <a:ext cx="738716"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base">
              <a:spcAft>
                <a:spcPct val="0"/>
              </a:spcAft>
              <a:defRPr/>
            </a:pPr>
            <a:r>
              <a:rPr lang="en-US" sz="8000" dirty="0">
                <a:solidFill>
                  <a:prstClr val="black"/>
                </a:solidFill>
                <a:effectLst/>
                <a:latin typeface="Arial" panose="020B0604020202020204" pitchFamily="34" charset="0"/>
                <a:cs typeface="Arial" panose="020B0604020202020204" pitchFamily="34" charset="0"/>
              </a:rPr>
              <a:t>”</a:t>
            </a:r>
          </a:p>
        </p:txBody>
      </p:sp>
      <p:sp>
        <p:nvSpPr>
          <p:cNvPr id="2" name="Title 1"/>
          <p:cNvSpPr>
            <a:spLocks noGrp="1"/>
          </p:cNvSpPr>
          <p:nvPr>
            <p:ph type="title"/>
          </p:nvPr>
        </p:nvSpPr>
        <p:spPr>
          <a:xfrm>
            <a:off x="1446212" y="872589"/>
            <a:ext cx="9302752" cy="2729915"/>
          </a:xfrm>
        </p:spPr>
        <p:txBody>
          <a:bodyP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5" y="3610032"/>
            <a:ext cx="8752299" cy="59478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5" y="4372798"/>
            <a:ext cx="10364452" cy="1421053"/>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Date Placeholder 4"/>
          <p:cNvSpPr>
            <a:spLocks noGrp="1"/>
          </p:cNvSpPr>
          <p:nvPr>
            <p:ph type="dt" sz="half" idx="14"/>
          </p:nvPr>
        </p:nvSpPr>
        <p:spPr/>
        <p:txBody>
          <a:bodyPr/>
          <a:lstStyle>
            <a:lvl1pPr>
              <a:defRPr>
                <a:solidFill>
                  <a:schemeClr val="tx1"/>
                </a:solidFill>
              </a:defRPr>
            </a:lvl1pPr>
          </a:lstStyle>
          <a:p>
            <a:pPr>
              <a:defRPr/>
            </a:pPr>
            <a:fld id="{2B983CE4-E65F-45D7-A24D-4E5C25775E29}" type="datetimeFigureOut">
              <a:rPr lang="id-ID">
                <a:solidFill>
                  <a:prstClr val="black"/>
                </a:solidFill>
              </a:rPr>
              <a:pPr>
                <a:defRPr/>
              </a:pPr>
              <a:t>06/02/2015</a:t>
            </a:fld>
            <a:endParaRPr lang="id-ID">
              <a:solidFill>
                <a:prstClr val="black"/>
              </a:solidFill>
            </a:endParaRPr>
          </a:p>
        </p:txBody>
      </p:sp>
      <p:sp>
        <p:nvSpPr>
          <p:cNvPr id="9" name="Footer Placeholder 5"/>
          <p:cNvSpPr>
            <a:spLocks noGrp="1"/>
          </p:cNvSpPr>
          <p:nvPr>
            <p:ph type="ftr" sz="quarter" idx="15"/>
          </p:nvPr>
        </p:nvSpPr>
        <p:spPr/>
        <p:txBody>
          <a:bodyPr/>
          <a:lstStyle>
            <a:lvl1pPr>
              <a:defRPr>
                <a:solidFill>
                  <a:schemeClr val="tx1"/>
                </a:solidFill>
              </a:defRPr>
            </a:lvl1pPr>
          </a:lstStyle>
          <a:p>
            <a:pPr>
              <a:defRPr/>
            </a:pPr>
            <a:endParaRPr lang="id-ID">
              <a:solidFill>
                <a:prstClr val="black"/>
              </a:solidFill>
            </a:endParaRPr>
          </a:p>
        </p:txBody>
      </p:sp>
      <p:sp>
        <p:nvSpPr>
          <p:cNvPr id="10" name="Slide Number Placeholder 6"/>
          <p:cNvSpPr>
            <a:spLocks noGrp="1"/>
          </p:cNvSpPr>
          <p:nvPr>
            <p:ph type="sldNum" sz="quarter" idx="16"/>
          </p:nvPr>
        </p:nvSpPr>
        <p:spPr/>
        <p:txBody>
          <a:bodyPr/>
          <a:lstStyle>
            <a:lvl1pPr>
              <a:defRPr>
                <a:solidFill>
                  <a:schemeClr val="tx1"/>
                </a:solidFill>
              </a:defRPr>
            </a:lvl1pPr>
          </a:lstStyle>
          <a:p>
            <a:pPr>
              <a:defRPr/>
            </a:pPr>
            <a:fld id="{1595CD5B-1744-4B2A-8DEB-8B6E4989F1FF}"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6748937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5" y="2138723"/>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solidFill>
                  <a:schemeClr val="tx1"/>
                </a:solidFill>
              </a:defRPr>
            </a:lvl1pPr>
          </a:lstStyle>
          <a:p>
            <a:pPr>
              <a:defRPr/>
            </a:pPr>
            <a:fld id="{ADBA6D6A-320F-46FC-97FD-CE89D402664F}" type="datetimeFigureOut">
              <a:rPr lang="id-ID">
                <a:solidFill>
                  <a:prstClr val="black"/>
                </a:solidFill>
              </a:rPr>
              <a:pPr>
                <a:defRPr/>
              </a:pPr>
              <a:t>06/02/2015</a:t>
            </a:fld>
            <a:endParaRPr lang="id-ID">
              <a:solidFill>
                <a:prstClr val="black"/>
              </a:solidFill>
            </a:endParaRPr>
          </a:p>
        </p:txBody>
      </p:sp>
      <p:sp>
        <p:nvSpPr>
          <p:cNvPr id="7" name="Footer Placeholder 5"/>
          <p:cNvSpPr>
            <a:spLocks noGrp="1"/>
          </p:cNvSpPr>
          <p:nvPr>
            <p:ph type="ftr" sz="quarter" idx="11"/>
          </p:nvPr>
        </p:nvSpPr>
        <p:spPr/>
        <p:txBody>
          <a:bodyPr/>
          <a:lstStyle>
            <a:lvl1pPr>
              <a:defRPr>
                <a:solidFill>
                  <a:schemeClr val="tx1"/>
                </a:solidFill>
              </a:defRPr>
            </a:lvl1pPr>
          </a:lstStyle>
          <a:p>
            <a:pPr>
              <a:defRPr/>
            </a:pPr>
            <a:endParaRPr lang="id-ID">
              <a:solidFill>
                <a:prstClr val="black"/>
              </a:solidFill>
            </a:endParaRPr>
          </a:p>
        </p:txBody>
      </p:sp>
      <p:sp>
        <p:nvSpPr>
          <p:cNvPr id="8" name="Slide Number Placeholder 6"/>
          <p:cNvSpPr>
            <a:spLocks noGrp="1"/>
          </p:cNvSpPr>
          <p:nvPr>
            <p:ph type="sldNum" sz="quarter" idx="12"/>
          </p:nvPr>
        </p:nvSpPr>
        <p:spPr/>
        <p:txBody>
          <a:bodyPr/>
          <a:lstStyle>
            <a:lvl1pPr>
              <a:defRPr>
                <a:solidFill>
                  <a:schemeClr val="tx1"/>
                </a:solidFill>
              </a:defRPr>
            </a:lvl1pPr>
          </a:lstStyle>
          <a:p>
            <a:pPr>
              <a:defRPr/>
            </a:pPr>
            <a:fld id="{D215D85F-F895-45A3-A104-8047CA8DF244}"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38103521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913775"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5" y="2367093"/>
            <a:ext cx="329897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5" y="2943357"/>
            <a:ext cx="3298976"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90" y="2367093"/>
            <a:ext cx="329152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50" y="2943357"/>
            <a:ext cx="3303351"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9" y="2367093"/>
            <a:ext cx="3304928"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9" y="2943357"/>
            <a:ext cx="3304928"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Date Placeholder 2"/>
          <p:cNvSpPr>
            <a:spLocks noGrp="1"/>
          </p:cNvSpPr>
          <p:nvPr>
            <p:ph type="dt" sz="half" idx="18"/>
          </p:nvPr>
        </p:nvSpPr>
        <p:spPr/>
        <p:txBody>
          <a:bodyPr/>
          <a:lstStyle>
            <a:lvl1pPr>
              <a:defRPr>
                <a:solidFill>
                  <a:schemeClr val="tx1"/>
                </a:solidFill>
              </a:defRPr>
            </a:lvl1pPr>
          </a:lstStyle>
          <a:p>
            <a:pPr>
              <a:defRPr/>
            </a:pPr>
            <a:fld id="{4D53A030-A9FC-44E7-84AB-B9E2826933C5}" type="datetimeFigureOut">
              <a:rPr lang="id-ID">
                <a:solidFill>
                  <a:prstClr val="black"/>
                </a:solidFill>
              </a:rPr>
              <a:pPr>
                <a:defRPr/>
              </a:pPr>
              <a:t>06/02/2015</a:t>
            </a:fld>
            <a:endParaRPr lang="id-ID">
              <a:solidFill>
                <a:prstClr val="black"/>
              </a:solidFill>
            </a:endParaRPr>
          </a:p>
        </p:txBody>
      </p:sp>
      <p:sp>
        <p:nvSpPr>
          <p:cNvPr id="16" name="Footer Placeholder 3"/>
          <p:cNvSpPr>
            <a:spLocks noGrp="1"/>
          </p:cNvSpPr>
          <p:nvPr>
            <p:ph type="ftr" sz="quarter" idx="19"/>
          </p:nvPr>
        </p:nvSpPr>
        <p:spPr/>
        <p:txBody>
          <a:bodyPr/>
          <a:lstStyle>
            <a:lvl1pPr>
              <a:defRPr>
                <a:solidFill>
                  <a:schemeClr val="tx1"/>
                </a:solidFill>
              </a:defRPr>
            </a:lvl1pPr>
          </a:lstStyle>
          <a:p>
            <a:pPr>
              <a:defRPr/>
            </a:pPr>
            <a:endParaRPr lang="id-ID">
              <a:solidFill>
                <a:prstClr val="black"/>
              </a:solidFill>
            </a:endParaRPr>
          </a:p>
        </p:txBody>
      </p:sp>
      <p:sp>
        <p:nvSpPr>
          <p:cNvPr id="17" name="Slide Number Placeholder 4"/>
          <p:cNvSpPr>
            <a:spLocks noGrp="1"/>
          </p:cNvSpPr>
          <p:nvPr>
            <p:ph type="sldNum" sz="quarter" idx="20"/>
          </p:nvPr>
        </p:nvSpPr>
        <p:spPr/>
        <p:txBody>
          <a:bodyPr/>
          <a:lstStyle>
            <a:lvl1pPr>
              <a:defRPr>
                <a:solidFill>
                  <a:schemeClr val="tx1"/>
                </a:solidFill>
              </a:defRPr>
            </a:lvl1pPr>
          </a:lstStyle>
          <a:p>
            <a:pPr>
              <a:defRPr/>
            </a:pPr>
            <a:fld id="{3F31F5A7-DBA6-4F4C-A2C8-7EF76CC72E12}"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9575162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2"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a:spLocks noGrp="1"/>
          </p:cNvSpPr>
          <p:nvPr>
            <p:ph type="title"/>
          </p:nvPr>
        </p:nvSpPr>
        <p:spPr>
          <a:xfrm>
            <a:off x="913775"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6" y="4204820"/>
            <a:ext cx="3296409"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76"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1" name="Text Placeholder 3"/>
          <p:cNvSpPr>
            <a:spLocks noGrp="1"/>
          </p:cNvSpPr>
          <p:nvPr>
            <p:ph type="body" sz="half" idx="18"/>
          </p:nvPr>
        </p:nvSpPr>
        <p:spPr>
          <a:xfrm>
            <a:off x="913776" y="4781082"/>
            <a:ext cx="3296409" cy="101011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4" name="Text Placeholder 3"/>
          <p:cNvSpPr>
            <a:spLocks noGrp="1"/>
          </p:cNvSpPr>
          <p:nvPr>
            <p:ph type="body" sz="half" idx="19"/>
          </p:nvPr>
        </p:nvSpPr>
        <p:spPr>
          <a:xfrm>
            <a:off x="4441348" y="4781082"/>
            <a:ext cx="3303352" cy="1010119"/>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300" y="4204820"/>
            <a:ext cx="330068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9"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7" name="Text Placeholder 3"/>
          <p:cNvSpPr>
            <a:spLocks noGrp="1"/>
          </p:cNvSpPr>
          <p:nvPr>
            <p:ph type="body" sz="half" idx="20"/>
          </p:nvPr>
        </p:nvSpPr>
        <p:spPr>
          <a:xfrm>
            <a:off x="7973174" y="4781080"/>
            <a:ext cx="3305053" cy="1010121"/>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Date Placeholder 2"/>
          <p:cNvSpPr>
            <a:spLocks noGrp="1"/>
          </p:cNvSpPr>
          <p:nvPr>
            <p:ph type="dt" sz="half" idx="23"/>
          </p:nvPr>
        </p:nvSpPr>
        <p:spPr/>
        <p:txBody>
          <a:bodyPr/>
          <a:lstStyle>
            <a:lvl1pPr>
              <a:defRPr>
                <a:solidFill>
                  <a:schemeClr val="tx1"/>
                </a:solidFill>
              </a:defRPr>
            </a:lvl1pPr>
          </a:lstStyle>
          <a:p>
            <a:pPr>
              <a:defRPr/>
            </a:pPr>
            <a:fld id="{45A0CE18-264C-4A38-A36C-013C8C5CAEEB}" type="datetimeFigureOut">
              <a:rPr lang="id-ID">
                <a:solidFill>
                  <a:prstClr val="black"/>
                </a:solidFill>
              </a:rPr>
              <a:pPr>
                <a:defRPr/>
              </a:pPr>
              <a:t>06/02/2015</a:t>
            </a:fld>
            <a:endParaRPr lang="id-ID">
              <a:solidFill>
                <a:prstClr val="black"/>
              </a:solidFill>
            </a:endParaRPr>
          </a:p>
        </p:txBody>
      </p:sp>
      <p:sp>
        <p:nvSpPr>
          <p:cNvPr id="14" name="Footer Placeholder 3"/>
          <p:cNvSpPr>
            <a:spLocks noGrp="1"/>
          </p:cNvSpPr>
          <p:nvPr>
            <p:ph type="ftr" sz="quarter" idx="24"/>
          </p:nvPr>
        </p:nvSpPr>
        <p:spPr/>
        <p:txBody>
          <a:bodyPr/>
          <a:lstStyle>
            <a:lvl1pPr>
              <a:defRPr>
                <a:solidFill>
                  <a:schemeClr val="tx1"/>
                </a:solidFill>
              </a:defRPr>
            </a:lvl1pPr>
          </a:lstStyle>
          <a:p>
            <a:pPr>
              <a:defRPr/>
            </a:pPr>
            <a:endParaRPr lang="id-ID">
              <a:solidFill>
                <a:prstClr val="black"/>
              </a:solidFill>
            </a:endParaRPr>
          </a:p>
        </p:txBody>
      </p:sp>
      <p:sp>
        <p:nvSpPr>
          <p:cNvPr id="15" name="Slide Number Placeholder 4"/>
          <p:cNvSpPr>
            <a:spLocks noGrp="1"/>
          </p:cNvSpPr>
          <p:nvPr>
            <p:ph type="sldNum" sz="quarter" idx="25"/>
          </p:nvPr>
        </p:nvSpPr>
        <p:spPr/>
        <p:txBody>
          <a:bodyPr/>
          <a:lstStyle>
            <a:lvl1pPr>
              <a:defRPr>
                <a:solidFill>
                  <a:schemeClr val="tx1"/>
                </a:solidFill>
              </a:defRPr>
            </a:lvl1pPr>
          </a:lstStyle>
          <a:p>
            <a:pPr>
              <a:defRPr/>
            </a:pPr>
            <a:fld id="{DB3FE075-7968-4687-9EFB-F444EE7EBCAA}"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22808977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5"/>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solidFill>
                  <a:schemeClr val="tx1"/>
                </a:solidFill>
              </a:defRPr>
            </a:lvl1pPr>
          </a:lstStyle>
          <a:p>
            <a:pPr>
              <a:defRPr/>
            </a:pPr>
            <a:fld id="{38A292E6-5B9F-4B8C-9C59-72EBBE39594C}" type="datetimeFigureOut">
              <a:rPr lang="id-ID">
                <a:solidFill>
                  <a:prstClr val="black"/>
                </a:solidFill>
              </a:rPr>
              <a:pPr>
                <a:defRPr/>
              </a:pPr>
              <a:t>06/02/2015</a:t>
            </a:fld>
            <a:endParaRPr lang="id-ID">
              <a:solidFill>
                <a:prstClr val="black"/>
              </a:solidFill>
            </a:endParaRPr>
          </a:p>
        </p:txBody>
      </p:sp>
      <p:sp>
        <p:nvSpPr>
          <p:cNvPr id="6" name="Footer Placeholder 4"/>
          <p:cNvSpPr>
            <a:spLocks noGrp="1"/>
          </p:cNvSpPr>
          <p:nvPr>
            <p:ph type="ftr" sz="quarter" idx="15"/>
          </p:nvPr>
        </p:nvSpPr>
        <p:spPr/>
        <p:txBody>
          <a:bodyPr/>
          <a:lstStyle>
            <a:lvl1pPr>
              <a:defRPr>
                <a:solidFill>
                  <a:schemeClr val="tx1"/>
                </a:solidFill>
              </a:defRPr>
            </a:lvl1pPr>
          </a:lstStyle>
          <a:p>
            <a:pPr>
              <a:defRPr/>
            </a:pPr>
            <a:endParaRPr lang="id-ID">
              <a:solidFill>
                <a:prstClr val="black"/>
              </a:solidFill>
            </a:endParaRPr>
          </a:p>
        </p:txBody>
      </p:sp>
      <p:sp>
        <p:nvSpPr>
          <p:cNvPr id="7" name="Slide Number Placeholder 5"/>
          <p:cNvSpPr>
            <a:spLocks noGrp="1"/>
          </p:cNvSpPr>
          <p:nvPr>
            <p:ph type="sldNum" sz="quarter" idx="16"/>
          </p:nvPr>
        </p:nvSpPr>
        <p:spPr/>
        <p:txBody>
          <a:bodyPr/>
          <a:lstStyle>
            <a:lvl1pPr>
              <a:defRPr>
                <a:solidFill>
                  <a:schemeClr val="tx1"/>
                </a:solidFill>
              </a:defRPr>
            </a:lvl1pPr>
          </a:lstStyle>
          <a:p>
            <a:pPr>
              <a:defRPr/>
            </a:pPr>
            <a:fld id="{DFFE94D0-6DB0-4044-A95A-D6AAA32ED213}"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30777623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724901" y="609603"/>
            <a:ext cx="2553327"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3"/>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solidFill>
                  <a:schemeClr val="tx1"/>
                </a:solidFill>
              </a:defRPr>
            </a:lvl1pPr>
          </a:lstStyle>
          <a:p>
            <a:pPr>
              <a:defRPr/>
            </a:pPr>
            <a:fld id="{25499EB8-95AB-476A-B8F6-2C6C4A78AF04}" type="datetimeFigureOut">
              <a:rPr lang="id-ID">
                <a:solidFill>
                  <a:prstClr val="black"/>
                </a:solidFill>
              </a:rPr>
              <a:pPr>
                <a:defRPr/>
              </a:pPr>
              <a:t>06/02/2015</a:t>
            </a:fld>
            <a:endParaRPr lang="id-ID">
              <a:solidFill>
                <a:prstClr val="black"/>
              </a:solidFill>
            </a:endParaRPr>
          </a:p>
        </p:txBody>
      </p:sp>
      <p:sp>
        <p:nvSpPr>
          <p:cNvPr id="6" name="Footer Placeholder 4"/>
          <p:cNvSpPr>
            <a:spLocks noGrp="1"/>
          </p:cNvSpPr>
          <p:nvPr>
            <p:ph type="ftr" sz="quarter" idx="15"/>
          </p:nvPr>
        </p:nvSpPr>
        <p:spPr/>
        <p:txBody>
          <a:bodyPr/>
          <a:lstStyle>
            <a:lvl1pPr>
              <a:defRPr>
                <a:solidFill>
                  <a:schemeClr val="tx1"/>
                </a:solidFill>
              </a:defRPr>
            </a:lvl1pPr>
          </a:lstStyle>
          <a:p>
            <a:pPr>
              <a:defRPr/>
            </a:pPr>
            <a:endParaRPr lang="id-ID">
              <a:solidFill>
                <a:prstClr val="black"/>
              </a:solidFill>
            </a:endParaRPr>
          </a:p>
        </p:txBody>
      </p:sp>
      <p:sp>
        <p:nvSpPr>
          <p:cNvPr id="7" name="Slide Number Placeholder 5"/>
          <p:cNvSpPr>
            <a:spLocks noGrp="1"/>
          </p:cNvSpPr>
          <p:nvPr>
            <p:ph type="sldNum" sz="quarter" idx="16"/>
          </p:nvPr>
        </p:nvSpPr>
        <p:spPr/>
        <p:txBody>
          <a:bodyPr/>
          <a:lstStyle>
            <a:lvl1pPr>
              <a:defRPr>
                <a:solidFill>
                  <a:schemeClr val="tx1"/>
                </a:solidFill>
              </a:defRPr>
            </a:lvl1pPr>
          </a:lstStyle>
          <a:p>
            <a:pPr>
              <a:defRPr/>
            </a:pPr>
            <a:fld id="{3C4E1CAD-3C48-4F4A-A94B-856BFBE89D05}"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913905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1"/>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4A188EF-3E9B-4663-8DB7-827E7708668E}" type="datetimeFigureOut">
              <a:rPr lang="id-ID" smtClean="0">
                <a:solidFill>
                  <a:prstClr val="black"/>
                </a:solidFill>
              </a:rPr>
              <a:pPr>
                <a:defRPr/>
              </a:pPr>
              <a:t>06/02/2015</a:t>
            </a:fld>
            <a:endParaRPr lang="id-ID">
              <a:solidFill>
                <a:prstClr val="black"/>
              </a:solidFill>
            </a:endParaRPr>
          </a:p>
        </p:txBody>
      </p:sp>
      <p:sp>
        <p:nvSpPr>
          <p:cNvPr id="6" name="Footer Placeholder 5"/>
          <p:cNvSpPr>
            <a:spLocks noGrp="1"/>
          </p:cNvSpPr>
          <p:nvPr>
            <p:ph type="ftr" sz="quarter" idx="11"/>
          </p:nvPr>
        </p:nvSpPr>
        <p:spPr/>
        <p:txBody>
          <a:bodyPr/>
          <a:lstStyle/>
          <a:p>
            <a:pPr>
              <a:defRPr/>
            </a:pPr>
            <a:endParaRPr lang="id-ID">
              <a:solidFill>
                <a:prstClr val="black"/>
              </a:solidFill>
            </a:endParaRPr>
          </a:p>
        </p:txBody>
      </p:sp>
      <p:sp>
        <p:nvSpPr>
          <p:cNvPr id="7" name="Slide Number Placeholder 6"/>
          <p:cNvSpPr>
            <a:spLocks noGrp="1"/>
          </p:cNvSpPr>
          <p:nvPr>
            <p:ph type="sldNum" sz="quarter" idx="12"/>
          </p:nvPr>
        </p:nvSpPr>
        <p:spPr/>
        <p:txBody>
          <a:bodyPr/>
          <a:lstStyle/>
          <a:p>
            <a:pPr>
              <a:defRPr/>
            </a:pPr>
            <a:fld id="{27BA3816-F04A-4163-B068-4EF3138CD01D}"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599257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872589"/>
            <a:ext cx="9302752" cy="2729915"/>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5"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5" y="4372798"/>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4A188EF-3E9B-4663-8DB7-827E7708668E}" type="datetimeFigureOut">
              <a:rPr lang="id-ID" smtClean="0">
                <a:solidFill>
                  <a:prstClr val="black"/>
                </a:solidFill>
              </a:rPr>
              <a:pPr>
                <a:defRPr/>
              </a:pPr>
              <a:t>06/02/2015</a:t>
            </a:fld>
            <a:endParaRPr lang="id-ID">
              <a:solidFill>
                <a:prstClr val="black"/>
              </a:solidFill>
            </a:endParaRPr>
          </a:p>
        </p:txBody>
      </p:sp>
      <p:sp>
        <p:nvSpPr>
          <p:cNvPr id="6" name="Footer Placeholder 5"/>
          <p:cNvSpPr>
            <a:spLocks noGrp="1"/>
          </p:cNvSpPr>
          <p:nvPr>
            <p:ph type="ftr" sz="quarter" idx="11"/>
          </p:nvPr>
        </p:nvSpPr>
        <p:spPr/>
        <p:txBody>
          <a:bodyPr/>
          <a:lstStyle/>
          <a:p>
            <a:pPr>
              <a:defRPr/>
            </a:pPr>
            <a:endParaRPr lang="id-ID">
              <a:solidFill>
                <a:prstClr val="black"/>
              </a:solidFill>
            </a:endParaRPr>
          </a:p>
        </p:txBody>
      </p:sp>
      <p:sp>
        <p:nvSpPr>
          <p:cNvPr id="7" name="Slide Number Placeholder 6"/>
          <p:cNvSpPr>
            <a:spLocks noGrp="1"/>
          </p:cNvSpPr>
          <p:nvPr>
            <p:ph type="sldNum" sz="quarter" idx="12"/>
          </p:nvPr>
        </p:nvSpPr>
        <p:spPr/>
        <p:txBody>
          <a:bodyPr/>
          <a:lstStyle/>
          <a:p>
            <a:pPr>
              <a:defRPr/>
            </a:pPr>
            <a:fld id="{27BA3816-F04A-4163-B068-4EF3138CD01D}" type="slidenum">
              <a:rPr lang="id-ID" smtClean="0">
                <a:solidFill>
                  <a:prstClr val="black"/>
                </a:solidFill>
              </a:rPr>
              <a:pPr>
                <a:defRPr/>
              </a:pPr>
              <a:t>‹#›</a:t>
            </a:fld>
            <a:endParaRPr lang="id-ID">
              <a:solidFill>
                <a:prstClr val="black"/>
              </a:solidFill>
            </a:endParaRPr>
          </a:p>
        </p:txBody>
      </p:sp>
      <p:sp>
        <p:nvSpPr>
          <p:cNvPr id="11" name="TextBox 10"/>
          <p:cNvSpPr txBox="1"/>
          <p:nvPr/>
        </p:nvSpPr>
        <p:spPr>
          <a:xfrm>
            <a:off x="983501" y="887859"/>
            <a:ext cx="729184"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fontAlgn="base">
              <a:spcAft>
                <a:spcPct val="0"/>
              </a:spcAft>
            </a:pPr>
            <a:r>
              <a:rPr lang="en-US" sz="8000" dirty="0">
                <a:solidFill>
                  <a:prstClr val="black"/>
                </a:solidFill>
                <a:effectLst/>
                <a:latin typeface="Arial" pitchFamily="34" charset="0"/>
                <a:cs typeface="Arial" pitchFamily="34" charset="0"/>
              </a:rPr>
              <a:t>“</a:t>
            </a:r>
          </a:p>
        </p:txBody>
      </p:sp>
      <p:sp>
        <p:nvSpPr>
          <p:cNvPr id="14" name="TextBox 13"/>
          <p:cNvSpPr txBox="1"/>
          <p:nvPr/>
        </p:nvSpPr>
        <p:spPr>
          <a:xfrm>
            <a:off x="10466841" y="3120015"/>
            <a:ext cx="7381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base">
              <a:spcAft>
                <a:spcPct val="0"/>
              </a:spcAft>
            </a:pPr>
            <a:r>
              <a:rPr lang="en-US" sz="8000" dirty="0">
                <a:solidFill>
                  <a:prstClr val="black"/>
                </a:solidFill>
                <a:effectLst/>
                <a:latin typeface="Arial" pitchFamily="34" charset="0"/>
                <a:cs typeface="Arial" pitchFamily="34" charset="0"/>
              </a:rPr>
              <a:t>”</a:t>
            </a:r>
          </a:p>
        </p:txBody>
      </p:sp>
    </p:spTree>
    <p:extLst>
      <p:ext uri="{BB962C8B-B14F-4D97-AF65-F5344CB8AC3E}">
        <p14:creationId xmlns:p14="http://schemas.microsoft.com/office/powerpoint/2010/main" val="541237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3"/>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4A188EF-3E9B-4663-8DB7-827E7708668E}" type="datetimeFigureOut">
              <a:rPr lang="id-ID" smtClean="0">
                <a:solidFill>
                  <a:prstClr val="black"/>
                </a:solidFill>
              </a:rPr>
              <a:pPr>
                <a:defRPr/>
              </a:pPr>
              <a:t>06/02/2015</a:t>
            </a:fld>
            <a:endParaRPr lang="id-ID">
              <a:solidFill>
                <a:prstClr val="black"/>
              </a:solidFill>
            </a:endParaRPr>
          </a:p>
        </p:txBody>
      </p:sp>
      <p:sp>
        <p:nvSpPr>
          <p:cNvPr id="6" name="Footer Placeholder 5"/>
          <p:cNvSpPr>
            <a:spLocks noGrp="1"/>
          </p:cNvSpPr>
          <p:nvPr>
            <p:ph type="ftr" sz="quarter" idx="11"/>
          </p:nvPr>
        </p:nvSpPr>
        <p:spPr/>
        <p:txBody>
          <a:bodyPr/>
          <a:lstStyle/>
          <a:p>
            <a:pPr>
              <a:defRPr/>
            </a:pPr>
            <a:endParaRPr lang="id-ID">
              <a:solidFill>
                <a:prstClr val="black"/>
              </a:solidFill>
            </a:endParaRPr>
          </a:p>
        </p:txBody>
      </p:sp>
      <p:sp>
        <p:nvSpPr>
          <p:cNvPr id="7" name="Slide Number Placeholder 6"/>
          <p:cNvSpPr>
            <a:spLocks noGrp="1"/>
          </p:cNvSpPr>
          <p:nvPr>
            <p:ph type="sldNum" sz="quarter" idx="12"/>
          </p:nvPr>
        </p:nvSpPr>
        <p:spPr/>
        <p:txBody>
          <a:bodyPr/>
          <a:lstStyle/>
          <a:p>
            <a:pPr>
              <a:defRPr/>
            </a:pPr>
            <a:fld id="{27BA3816-F04A-4163-B068-4EF3138CD01D}"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3482086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5"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5" y="2367093"/>
            <a:ext cx="329897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5" y="2943357"/>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90" y="2367093"/>
            <a:ext cx="329152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50" y="2943357"/>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9" y="2367093"/>
            <a:ext cx="3304928"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9" y="2943357"/>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a:defRPr/>
            </a:pPr>
            <a:fld id="{F4A188EF-3E9B-4663-8DB7-827E7708668E}" type="datetimeFigureOut">
              <a:rPr lang="id-ID" smtClean="0">
                <a:solidFill>
                  <a:prstClr val="black"/>
                </a:solidFill>
              </a:rPr>
              <a:pPr>
                <a:defRPr/>
              </a:pPr>
              <a:t>06/02/2015</a:t>
            </a:fld>
            <a:endParaRPr lang="id-ID">
              <a:solidFill>
                <a:prstClr val="black"/>
              </a:solidFill>
            </a:endParaRPr>
          </a:p>
        </p:txBody>
      </p:sp>
      <p:sp>
        <p:nvSpPr>
          <p:cNvPr id="4" name="Footer Placeholder 3"/>
          <p:cNvSpPr>
            <a:spLocks noGrp="1"/>
          </p:cNvSpPr>
          <p:nvPr>
            <p:ph type="ftr" sz="quarter" idx="11"/>
          </p:nvPr>
        </p:nvSpPr>
        <p:spPr/>
        <p:txBody>
          <a:bodyPr/>
          <a:lstStyle/>
          <a:p>
            <a:pPr>
              <a:defRPr/>
            </a:pPr>
            <a:endParaRPr lang="id-ID">
              <a:solidFill>
                <a:prstClr val="black"/>
              </a:solidFill>
            </a:endParaRPr>
          </a:p>
        </p:txBody>
      </p:sp>
      <p:sp>
        <p:nvSpPr>
          <p:cNvPr id="5" name="Slide Number Placeholder 4"/>
          <p:cNvSpPr>
            <a:spLocks noGrp="1"/>
          </p:cNvSpPr>
          <p:nvPr>
            <p:ph type="sldNum" sz="quarter" idx="12"/>
          </p:nvPr>
        </p:nvSpPr>
        <p:spPr/>
        <p:txBody>
          <a:bodyPr/>
          <a:lstStyle/>
          <a:p>
            <a:pPr>
              <a:defRPr/>
            </a:pPr>
            <a:fld id="{27BA3816-F04A-4163-B068-4EF3138CD01D}"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3451911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5"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6" y="4204820"/>
            <a:ext cx="3296409"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76"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6"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2"/>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300" y="4204820"/>
            <a:ext cx="330068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9"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4" y="4781080"/>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a:defRPr/>
            </a:pPr>
            <a:fld id="{F4A188EF-3E9B-4663-8DB7-827E7708668E}" type="datetimeFigureOut">
              <a:rPr lang="id-ID" smtClean="0">
                <a:solidFill>
                  <a:prstClr val="black"/>
                </a:solidFill>
              </a:rPr>
              <a:pPr>
                <a:defRPr/>
              </a:pPr>
              <a:t>06/02/2015</a:t>
            </a:fld>
            <a:endParaRPr lang="id-ID">
              <a:solidFill>
                <a:prstClr val="black"/>
              </a:solidFill>
            </a:endParaRPr>
          </a:p>
        </p:txBody>
      </p:sp>
      <p:sp>
        <p:nvSpPr>
          <p:cNvPr id="4" name="Footer Placeholder 3"/>
          <p:cNvSpPr>
            <a:spLocks noGrp="1"/>
          </p:cNvSpPr>
          <p:nvPr>
            <p:ph type="ftr" sz="quarter" idx="11"/>
          </p:nvPr>
        </p:nvSpPr>
        <p:spPr/>
        <p:txBody>
          <a:bodyPr/>
          <a:lstStyle/>
          <a:p>
            <a:pPr>
              <a:defRPr/>
            </a:pPr>
            <a:endParaRPr lang="id-ID">
              <a:solidFill>
                <a:prstClr val="black"/>
              </a:solidFill>
            </a:endParaRPr>
          </a:p>
        </p:txBody>
      </p:sp>
      <p:sp>
        <p:nvSpPr>
          <p:cNvPr id="5" name="Slide Number Placeholder 4"/>
          <p:cNvSpPr>
            <a:spLocks noGrp="1"/>
          </p:cNvSpPr>
          <p:nvPr>
            <p:ph type="sldNum" sz="quarter" idx="12"/>
          </p:nvPr>
        </p:nvSpPr>
        <p:spPr/>
        <p:txBody>
          <a:bodyPr/>
          <a:lstStyle/>
          <a:p>
            <a:pPr>
              <a:defRPr/>
            </a:pPr>
            <a:fld id="{27BA3816-F04A-4163-B068-4EF3138CD01D}"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420100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5"/>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EA0FFDDA-4C60-4BC0-9F37-FF35EA41FB74}" type="datetimeFigureOut">
              <a:rPr lang="id-ID" smtClean="0">
                <a:solidFill>
                  <a:prstClr val="black"/>
                </a:solidFill>
              </a:rPr>
              <a:pPr>
                <a:defRPr/>
              </a:pPr>
              <a:t>06/02/2015</a:t>
            </a:fld>
            <a:endParaRPr lang="id-ID">
              <a:solidFill>
                <a:prstClr val="black"/>
              </a:solidFill>
            </a:endParaRPr>
          </a:p>
        </p:txBody>
      </p:sp>
      <p:sp>
        <p:nvSpPr>
          <p:cNvPr id="5" name="Footer Placeholder 4"/>
          <p:cNvSpPr>
            <a:spLocks noGrp="1"/>
          </p:cNvSpPr>
          <p:nvPr>
            <p:ph type="ftr" sz="quarter" idx="11"/>
          </p:nvPr>
        </p:nvSpPr>
        <p:spPr/>
        <p:txBody>
          <a:bodyPr/>
          <a:lstStyle/>
          <a:p>
            <a:pPr>
              <a:defRPr/>
            </a:pPr>
            <a:endParaRPr lang="id-ID">
              <a:solidFill>
                <a:prstClr val="black"/>
              </a:solidFill>
            </a:endParaRPr>
          </a:p>
        </p:txBody>
      </p:sp>
      <p:sp>
        <p:nvSpPr>
          <p:cNvPr id="6" name="Slide Number Placeholder 5"/>
          <p:cNvSpPr>
            <a:spLocks noGrp="1"/>
          </p:cNvSpPr>
          <p:nvPr>
            <p:ph type="sldNum" sz="quarter" idx="12"/>
          </p:nvPr>
        </p:nvSpPr>
        <p:spPr/>
        <p:txBody>
          <a:bodyPr/>
          <a:lstStyle/>
          <a:p>
            <a:pPr>
              <a:defRPr/>
            </a:pPr>
            <a:fld id="{457544BA-70C5-4B5F-85DC-535252C506FF}"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4175354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1" y="609603"/>
            <a:ext cx="2553327"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3"/>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DA637F14-6DDC-487F-9176-9667CBAA8441}" type="datetimeFigureOut">
              <a:rPr lang="id-ID" smtClean="0">
                <a:solidFill>
                  <a:prstClr val="black"/>
                </a:solidFill>
              </a:rPr>
              <a:pPr>
                <a:defRPr/>
              </a:pPr>
              <a:t>06/02/2015</a:t>
            </a:fld>
            <a:endParaRPr lang="id-ID">
              <a:solidFill>
                <a:prstClr val="black"/>
              </a:solidFill>
            </a:endParaRPr>
          </a:p>
        </p:txBody>
      </p:sp>
      <p:sp>
        <p:nvSpPr>
          <p:cNvPr id="5" name="Footer Placeholder 4"/>
          <p:cNvSpPr>
            <a:spLocks noGrp="1"/>
          </p:cNvSpPr>
          <p:nvPr>
            <p:ph type="ftr" sz="quarter" idx="11"/>
          </p:nvPr>
        </p:nvSpPr>
        <p:spPr/>
        <p:txBody>
          <a:bodyPr/>
          <a:lstStyle/>
          <a:p>
            <a:pPr>
              <a:defRPr/>
            </a:pPr>
            <a:endParaRPr lang="id-ID">
              <a:solidFill>
                <a:prstClr val="black"/>
              </a:solidFill>
            </a:endParaRPr>
          </a:p>
        </p:txBody>
      </p:sp>
      <p:sp>
        <p:nvSpPr>
          <p:cNvPr id="6" name="Slide Number Placeholder 5"/>
          <p:cNvSpPr>
            <a:spLocks noGrp="1"/>
          </p:cNvSpPr>
          <p:nvPr>
            <p:ph type="sldNum" sz="quarter" idx="12"/>
          </p:nvPr>
        </p:nvSpPr>
        <p:spPr/>
        <p:txBody>
          <a:bodyPr/>
          <a:lstStyle/>
          <a:p>
            <a:pPr>
              <a:defRPr/>
            </a:pPr>
            <a:fld id="{18E51D24-2C9E-4C77-AB58-958300BC2562}"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3456065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Droplets-SD-Title-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51012" y="1300787"/>
            <a:ext cx="8689976" cy="2509213"/>
          </a:xfrm>
        </p:spPr>
        <p:txBody>
          <a:bodyPr anchor="b"/>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2"/>
            <a:ext cx="8689976" cy="1371599"/>
          </a:xfrm>
        </p:spPr>
        <p:txBody>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solidFill>
                  <a:schemeClr val="tx1"/>
                </a:solidFill>
              </a:defRPr>
            </a:lvl1pPr>
          </a:lstStyle>
          <a:p>
            <a:pPr>
              <a:defRPr/>
            </a:pPr>
            <a:fld id="{C2C1E94C-BCA1-4228-85E4-6A93B4FF832A}" type="datetimeFigureOut">
              <a:rPr lang="id-ID">
                <a:solidFill>
                  <a:prstClr val="black"/>
                </a:solidFill>
              </a:rPr>
              <a:pPr>
                <a:defRPr/>
              </a:pPr>
              <a:t>06/02/2015</a:t>
            </a:fld>
            <a:endParaRPr lang="id-ID">
              <a:solidFill>
                <a:prstClr val="black"/>
              </a:solidFill>
            </a:endParaRPr>
          </a:p>
        </p:txBody>
      </p:sp>
      <p:sp>
        <p:nvSpPr>
          <p:cNvPr id="6" name="Footer Placeholder 4"/>
          <p:cNvSpPr>
            <a:spLocks noGrp="1"/>
          </p:cNvSpPr>
          <p:nvPr>
            <p:ph type="ftr" sz="quarter" idx="11"/>
          </p:nvPr>
        </p:nvSpPr>
        <p:spPr/>
        <p:txBody>
          <a:bodyPr/>
          <a:lstStyle>
            <a:lvl1pPr>
              <a:defRPr>
                <a:solidFill>
                  <a:schemeClr val="tx1"/>
                </a:solidFill>
              </a:defRPr>
            </a:lvl1pPr>
          </a:lstStyle>
          <a:p>
            <a:pPr>
              <a:defRPr/>
            </a:pPr>
            <a:endParaRPr lang="id-ID">
              <a:solidFill>
                <a:prstClr val="black"/>
              </a:solidFill>
            </a:endParaRPr>
          </a:p>
        </p:txBody>
      </p:sp>
      <p:sp>
        <p:nvSpPr>
          <p:cNvPr id="7" name="Slide Number Placeholder 5"/>
          <p:cNvSpPr>
            <a:spLocks noGrp="1"/>
          </p:cNvSpPr>
          <p:nvPr>
            <p:ph type="sldNum" sz="quarter" idx="12"/>
          </p:nvPr>
        </p:nvSpPr>
        <p:spPr/>
        <p:txBody>
          <a:bodyPr/>
          <a:lstStyle>
            <a:lvl1pPr>
              <a:defRPr>
                <a:solidFill>
                  <a:schemeClr val="tx1"/>
                </a:solidFill>
              </a:defRPr>
            </a:lvl1pPr>
          </a:lstStyle>
          <a:p>
            <a:pPr>
              <a:defRPr/>
            </a:pPr>
            <a:fld id="{3C29F6D4-B06A-4A32-B609-396DCBF2E4C7}"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943735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3" y="2367094"/>
            <a:ext cx="10363827"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solidFill>
                  <a:schemeClr val="tx1"/>
                </a:solidFill>
              </a:defRPr>
            </a:lvl1pPr>
          </a:lstStyle>
          <a:p>
            <a:pPr>
              <a:defRPr/>
            </a:pPr>
            <a:fld id="{7CD2114C-BAB7-41E1-811F-B6B873134936}" type="datetimeFigureOut">
              <a:rPr lang="id-ID">
                <a:solidFill>
                  <a:prstClr val="black"/>
                </a:solidFill>
              </a:rPr>
              <a:pPr>
                <a:defRPr/>
              </a:pPr>
              <a:t>06/02/2015</a:t>
            </a:fld>
            <a:endParaRPr lang="id-ID">
              <a:solidFill>
                <a:prstClr val="black"/>
              </a:solidFill>
            </a:endParaRPr>
          </a:p>
        </p:txBody>
      </p:sp>
      <p:sp>
        <p:nvSpPr>
          <p:cNvPr id="6" name="Footer Placeholder 4"/>
          <p:cNvSpPr>
            <a:spLocks noGrp="1"/>
          </p:cNvSpPr>
          <p:nvPr>
            <p:ph type="ftr" sz="quarter" idx="15"/>
          </p:nvPr>
        </p:nvSpPr>
        <p:spPr/>
        <p:txBody>
          <a:bodyPr/>
          <a:lstStyle>
            <a:lvl1pPr>
              <a:defRPr>
                <a:solidFill>
                  <a:schemeClr val="tx1"/>
                </a:solidFill>
              </a:defRPr>
            </a:lvl1pPr>
          </a:lstStyle>
          <a:p>
            <a:pPr>
              <a:defRPr/>
            </a:pPr>
            <a:endParaRPr lang="id-ID">
              <a:solidFill>
                <a:prstClr val="black"/>
              </a:solidFill>
            </a:endParaRPr>
          </a:p>
        </p:txBody>
      </p:sp>
      <p:sp>
        <p:nvSpPr>
          <p:cNvPr id="7" name="Slide Number Placeholder 5"/>
          <p:cNvSpPr>
            <a:spLocks noGrp="1"/>
          </p:cNvSpPr>
          <p:nvPr>
            <p:ph type="sldNum" sz="quarter" idx="16"/>
          </p:nvPr>
        </p:nvSpPr>
        <p:spPr/>
        <p:txBody>
          <a:bodyPr/>
          <a:lstStyle>
            <a:lvl1pPr>
              <a:defRPr>
                <a:solidFill>
                  <a:schemeClr val="tx1"/>
                </a:solidFill>
              </a:defRPr>
            </a:lvl1pPr>
          </a:lstStyle>
          <a:p>
            <a:pPr>
              <a:defRPr/>
            </a:pPr>
            <a:fld id="{BC670D7F-1760-4BA4-ABA6-D990661C02D5}"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590511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3" y="2367094"/>
            <a:ext cx="10363827"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83EA8C8E-E4EA-420E-BE62-700C32AB70A6}" type="datetimeFigureOut">
              <a:rPr lang="id-ID" smtClean="0">
                <a:solidFill>
                  <a:prstClr val="black"/>
                </a:solidFill>
              </a:rPr>
              <a:pPr>
                <a:defRPr/>
              </a:pPr>
              <a:t>06/02/2015</a:t>
            </a:fld>
            <a:endParaRPr lang="id-ID">
              <a:solidFill>
                <a:prstClr val="black"/>
              </a:solidFill>
            </a:endParaRPr>
          </a:p>
        </p:txBody>
      </p:sp>
      <p:sp>
        <p:nvSpPr>
          <p:cNvPr id="5" name="Footer Placeholder 4"/>
          <p:cNvSpPr>
            <a:spLocks noGrp="1"/>
          </p:cNvSpPr>
          <p:nvPr>
            <p:ph type="ftr" sz="quarter" idx="11"/>
          </p:nvPr>
        </p:nvSpPr>
        <p:spPr/>
        <p:txBody>
          <a:bodyPr/>
          <a:lstStyle/>
          <a:p>
            <a:pPr>
              <a:defRPr/>
            </a:pPr>
            <a:endParaRPr lang="id-ID">
              <a:solidFill>
                <a:prstClr val="black"/>
              </a:solidFill>
            </a:endParaRPr>
          </a:p>
        </p:txBody>
      </p:sp>
      <p:sp>
        <p:nvSpPr>
          <p:cNvPr id="6" name="Slide Number Placeholder 5"/>
          <p:cNvSpPr>
            <a:spLocks noGrp="1"/>
          </p:cNvSpPr>
          <p:nvPr>
            <p:ph type="sldNum" sz="quarter" idx="12"/>
          </p:nvPr>
        </p:nvSpPr>
        <p:spPr/>
        <p:txBody>
          <a:bodyPr/>
          <a:lstStyle/>
          <a:p>
            <a:pPr>
              <a:defRPr/>
            </a:pPr>
            <a:fld id="{BF0307DB-5986-4005-8734-448623636DC7}"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723654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5" y="828565"/>
            <a:ext cx="10351752" cy="2736819"/>
          </a:xfrm>
        </p:spPr>
        <p:txBody>
          <a:bodyPr anchor="b"/>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5" y="3657459"/>
            <a:ext cx="10351752" cy="1368183"/>
          </a:xfrm>
        </p:spPr>
        <p:txBody>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solidFill>
                  <a:schemeClr val="tx1"/>
                </a:solidFill>
              </a:defRPr>
            </a:lvl1pPr>
          </a:lstStyle>
          <a:p>
            <a:pPr>
              <a:defRPr/>
            </a:pPr>
            <a:fld id="{7BB81DB3-6621-4AE6-869F-F66B0FEDE58F}" type="datetimeFigureOut">
              <a:rPr lang="id-ID">
                <a:solidFill>
                  <a:prstClr val="black"/>
                </a:solidFill>
              </a:rPr>
              <a:pPr>
                <a:defRPr/>
              </a:pPr>
              <a:t>06/02/2015</a:t>
            </a:fld>
            <a:endParaRPr lang="id-ID">
              <a:solidFill>
                <a:prstClr val="black"/>
              </a:solidFill>
            </a:endParaRPr>
          </a:p>
        </p:txBody>
      </p:sp>
      <p:sp>
        <p:nvSpPr>
          <p:cNvPr id="6" name="Footer Placeholder 4"/>
          <p:cNvSpPr>
            <a:spLocks noGrp="1"/>
          </p:cNvSpPr>
          <p:nvPr>
            <p:ph type="ftr" sz="quarter" idx="11"/>
          </p:nvPr>
        </p:nvSpPr>
        <p:spPr/>
        <p:txBody>
          <a:bodyPr/>
          <a:lstStyle>
            <a:lvl1pPr>
              <a:defRPr>
                <a:solidFill>
                  <a:schemeClr val="tx1"/>
                </a:solidFill>
              </a:defRPr>
            </a:lvl1pPr>
          </a:lstStyle>
          <a:p>
            <a:pPr>
              <a:defRPr/>
            </a:pPr>
            <a:endParaRPr lang="id-ID">
              <a:solidFill>
                <a:prstClr val="black"/>
              </a:solidFill>
            </a:endParaRPr>
          </a:p>
        </p:txBody>
      </p:sp>
      <p:sp>
        <p:nvSpPr>
          <p:cNvPr id="7" name="Slide Number Placeholder 5"/>
          <p:cNvSpPr>
            <a:spLocks noGrp="1"/>
          </p:cNvSpPr>
          <p:nvPr>
            <p:ph type="sldNum" sz="quarter" idx="12"/>
          </p:nvPr>
        </p:nvSpPr>
        <p:spPr/>
        <p:txBody>
          <a:bodyPr/>
          <a:lstStyle>
            <a:lvl1pPr>
              <a:defRPr>
                <a:solidFill>
                  <a:schemeClr val="tx1"/>
                </a:solidFill>
              </a:defRPr>
            </a:lvl1pPr>
          </a:lstStyle>
          <a:p>
            <a:pPr>
              <a:defRPr/>
            </a:pPr>
            <a:fld id="{A40FDDAA-4200-4D9B-B7A1-40E34874ED25}"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228065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913776" y="618519"/>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3" y="2367094"/>
            <a:ext cx="5106027"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4"/>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4"/>
          <p:cNvSpPr>
            <a:spLocks noGrp="1"/>
          </p:cNvSpPr>
          <p:nvPr>
            <p:ph type="dt" sz="half" idx="15"/>
          </p:nvPr>
        </p:nvSpPr>
        <p:spPr/>
        <p:txBody>
          <a:bodyPr/>
          <a:lstStyle>
            <a:lvl1pPr>
              <a:defRPr>
                <a:solidFill>
                  <a:schemeClr val="tx1"/>
                </a:solidFill>
              </a:defRPr>
            </a:lvl1pPr>
          </a:lstStyle>
          <a:p>
            <a:pPr>
              <a:defRPr/>
            </a:pPr>
            <a:fld id="{B79B9752-B57D-466B-9491-350DCF167F47}" type="datetimeFigureOut">
              <a:rPr lang="id-ID">
                <a:solidFill>
                  <a:prstClr val="black"/>
                </a:solidFill>
              </a:rPr>
              <a:pPr>
                <a:defRPr/>
              </a:pPr>
              <a:t>06/02/2015</a:t>
            </a:fld>
            <a:endParaRPr lang="id-ID">
              <a:solidFill>
                <a:prstClr val="black"/>
              </a:solidFill>
            </a:endParaRPr>
          </a:p>
        </p:txBody>
      </p:sp>
      <p:sp>
        <p:nvSpPr>
          <p:cNvPr id="7" name="Footer Placeholder 5"/>
          <p:cNvSpPr>
            <a:spLocks noGrp="1"/>
          </p:cNvSpPr>
          <p:nvPr>
            <p:ph type="ftr" sz="quarter" idx="16"/>
          </p:nvPr>
        </p:nvSpPr>
        <p:spPr/>
        <p:txBody>
          <a:bodyPr/>
          <a:lstStyle>
            <a:lvl1pPr>
              <a:defRPr>
                <a:solidFill>
                  <a:schemeClr val="tx1"/>
                </a:solidFill>
              </a:defRPr>
            </a:lvl1pPr>
          </a:lstStyle>
          <a:p>
            <a:pPr>
              <a:defRPr/>
            </a:pPr>
            <a:endParaRPr lang="id-ID">
              <a:solidFill>
                <a:prstClr val="black"/>
              </a:solidFill>
            </a:endParaRPr>
          </a:p>
        </p:txBody>
      </p:sp>
      <p:sp>
        <p:nvSpPr>
          <p:cNvPr id="8" name="Slide Number Placeholder 6"/>
          <p:cNvSpPr>
            <a:spLocks noGrp="1"/>
          </p:cNvSpPr>
          <p:nvPr>
            <p:ph type="sldNum" sz="quarter" idx="17"/>
          </p:nvPr>
        </p:nvSpPr>
        <p:spPr/>
        <p:txBody>
          <a:bodyPr/>
          <a:lstStyle>
            <a:lvl1pPr>
              <a:defRPr>
                <a:solidFill>
                  <a:schemeClr val="tx1"/>
                </a:solidFill>
              </a:defRPr>
            </a:lvl1pPr>
          </a:lstStyle>
          <a:p>
            <a:pPr>
              <a:defRPr/>
            </a:pPr>
            <a:fld id="{678F0F98-EC2A-4B63-8E71-F1E622A4B40D}"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946672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913776" y="618519"/>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5"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5" y="3051014"/>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1" y="3051014"/>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5"/>
          </p:nvPr>
        </p:nvSpPr>
        <p:spPr/>
        <p:txBody>
          <a:bodyPr/>
          <a:lstStyle>
            <a:lvl1pPr>
              <a:defRPr>
                <a:solidFill>
                  <a:schemeClr val="tx1"/>
                </a:solidFill>
              </a:defRPr>
            </a:lvl1pPr>
          </a:lstStyle>
          <a:p>
            <a:pPr>
              <a:defRPr/>
            </a:pPr>
            <a:fld id="{3665931E-F84F-4BCF-8A7E-E2F397C52612}" type="datetimeFigureOut">
              <a:rPr lang="id-ID">
                <a:solidFill>
                  <a:prstClr val="black"/>
                </a:solidFill>
              </a:rPr>
              <a:pPr>
                <a:defRPr/>
              </a:pPr>
              <a:t>06/02/2015</a:t>
            </a:fld>
            <a:endParaRPr lang="id-ID">
              <a:solidFill>
                <a:prstClr val="black"/>
              </a:solidFill>
            </a:endParaRPr>
          </a:p>
        </p:txBody>
      </p:sp>
      <p:sp>
        <p:nvSpPr>
          <p:cNvPr id="9" name="Footer Placeholder 7"/>
          <p:cNvSpPr>
            <a:spLocks noGrp="1"/>
          </p:cNvSpPr>
          <p:nvPr>
            <p:ph type="ftr" sz="quarter" idx="16"/>
          </p:nvPr>
        </p:nvSpPr>
        <p:spPr/>
        <p:txBody>
          <a:bodyPr/>
          <a:lstStyle>
            <a:lvl1pPr>
              <a:defRPr>
                <a:solidFill>
                  <a:schemeClr val="tx1"/>
                </a:solidFill>
              </a:defRPr>
            </a:lvl1pPr>
          </a:lstStyle>
          <a:p>
            <a:pPr>
              <a:defRPr/>
            </a:pPr>
            <a:endParaRPr lang="id-ID">
              <a:solidFill>
                <a:prstClr val="black"/>
              </a:solidFill>
            </a:endParaRPr>
          </a:p>
        </p:txBody>
      </p:sp>
      <p:sp>
        <p:nvSpPr>
          <p:cNvPr id="10" name="Slide Number Placeholder 8"/>
          <p:cNvSpPr>
            <a:spLocks noGrp="1"/>
          </p:cNvSpPr>
          <p:nvPr>
            <p:ph type="sldNum" sz="quarter" idx="17"/>
          </p:nvPr>
        </p:nvSpPr>
        <p:spPr/>
        <p:txBody>
          <a:bodyPr/>
          <a:lstStyle>
            <a:lvl1pPr>
              <a:defRPr>
                <a:solidFill>
                  <a:schemeClr val="tx1"/>
                </a:solidFill>
              </a:defRPr>
            </a:lvl1pPr>
          </a:lstStyle>
          <a:p>
            <a:pPr>
              <a:defRPr/>
            </a:pPr>
            <a:fld id="{A6E44925-4A3F-4C84-99BC-D9B1D99D856E}"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3832144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2"/>
          <p:cNvSpPr>
            <a:spLocks noGrp="1"/>
          </p:cNvSpPr>
          <p:nvPr>
            <p:ph type="dt" sz="half" idx="10"/>
          </p:nvPr>
        </p:nvSpPr>
        <p:spPr/>
        <p:txBody>
          <a:bodyPr/>
          <a:lstStyle>
            <a:lvl1pPr>
              <a:defRPr>
                <a:solidFill>
                  <a:schemeClr val="tx1"/>
                </a:solidFill>
              </a:defRPr>
            </a:lvl1pPr>
          </a:lstStyle>
          <a:p>
            <a:pPr>
              <a:defRPr/>
            </a:pPr>
            <a:fld id="{33CCF32D-75C2-4153-AF54-DE5D8B42BF8E}" type="datetimeFigureOut">
              <a:rPr lang="id-ID">
                <a:solidFill>
                  <a:prstClr val="black"/>
                </a:solidFill>
              </a:rPr>
              <a:pPr>
                <a:defRPr/>
              </a:pPr>
              <a:t>06/02/2015</a:t>
            </a:fld>
            <a:endParaRPr lang="id-ID">
              <a:solidFill>
                <a:prstClr val="black"/>
              </a:solidFill>
            </a:endParaRPr>
          </a:p>
        </p:txBody>
      </p:sp>
      <p:sp>
        <p:nvSpPr>
          <p:cNvPr id="5" name="Footer Placeholder 3"/>
          <p:cNvSpPr>
            <a:spLocks noGrp="1"/>
          </p:cNvSpPr>
          <p:nvPr>
            <p:ph type="ftr" sz="quarter" idx="11"/>
          </p:nvPr>
        </p:nvSpPr>
        <p:spPr/>
        <p:txBody>
          <a:bodyPr/>
          <a:lstStyle>
            <a:lvl1pPr>
              <a:defRPr>
                <a:solidFill>
                  <a:schemeClr val="tx1"/>
                </a:solidFill>
              </a:defRPr>
            </a:lvl1pPr>
          </a:lstStyle>
          <a:p>
            <a:pPr>
              <a:defRPr/>
            </a:pPr>
            <a:endParaRPr lang="id-ID">
              <a:solidFill>
                <a:prstClr val="black"/>
              </a:solidFill>
            </a:endParaRPr>
          </a:p>
        </p:txBody>
      </p:sp>
      <p:sp>
        <p:nvSpPr>
          <p:cNvPr id="6" name="Slide Number Placeholder 4"/>
          <p:cNvSpPr>
            <a:spLocks noGrp="1"/>
          </p:cNvSpPr>
          <p:nvPr>
            <p:ph type="sldNum" sz="quarter" idx="12"/>
          </p:nvPr>
        </p:nvSpPr>
        <p:spPr/>
        <p:txBody>
          <a:bodyPr/>
          <a:lstStyle>
            <a:lvl1pPr>
              <a:defRPr>
                <a:solidFill>
                  <a:schemeClr val="tx1"/>
                </a:solidFill>
              </a:defRPr>
            </a:lvl1pPr>
          </a:lstStyle>
          <a:p>
            <a:pPr>
              <a:defRPr/>
            </a:pPr>
            <a:fld id="{AC4B4C9F-3F8D-42F0-980A-8FC60677C95F}"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27341858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solidFill>
                  <a:schemeClr val="tx1"/>
                </a:solidFill>
              </a:defRPr>
            </a:lvl1pPr>
          </a:lstStyle>
          <a:p>
            <a:pPr>
              <a:defRPr/>
            </a:pPr>
            <a:fld id="{D103A0D4-4C9E-435C-A8F5-341CC99E8B80}" type="datetimeFigureOut">
              <a:rPr lang="id-ID">
                <a:solidFill>
                  <a:prstClr val="black"/>
                </a:solidFill>
              </a:rPr>
              <a:pPr>
                <a:defRPr/>
              </a:pPr>
              <a:t>06/02/2015</a:t>
            </a:fld>
            <a:endParaRPr lang="id-ID">
              <a:solidFill>
                <a:prstClr val="black"/>
              </a:solidFill>
            </a:endParaRPr>
          </a:p>
        </p:txBody>
      </p:sp>
      <p:sp>
        <p:nvSpPr>
          <p:cNvPr id="4" name="Footer Placeholder 2"/>
          <p:cNvSpPr>
            <a:spLocks noGrp="1"/>
          </p:cNvSpPr>
          <p:nvPr>
            <p:ph type="ftr" sz="quarter" idx="11"/>
          </p:nvPr>
        </p:nvSpPr>
        <p:spPr/>
        <p:txBody>
          <a:bodyPr/>
          <a:lstStyle>
            <a:lvl1pPr>
              <a:defRPr>
                <a:solidFill>
                  <a:schemeClr val="tx1"/>
                </a:solidFill>
              </a:defRPr>
            </a:lvl1pPr>
          </a:lstStyle>
          <a:p>
            <a:pPr>
              <a:defRPr/>
            </a:pPr>
            <a:endParaRPr lang="id-ID">
              <a:solidFill>
                <a:prstClr val="black"/>
              </a:solidFill>
            </a:endParaRPr>
          </a:p>
        </p:txBody>
      </p:sp>
      <p:sp>
        <p:nvSpPr>
          <p:cNvPr id="5" name="Slide Number Placeholder 3"/>
          <p:cNvSpPr>
            <a:spLocks noGrp="1"/>
          </p:cNvSpPr>
          <p:nvPr>
            <p:ph type="sldNum" sz="quarter" idx="12"/>
          </p:nvPr>
        </p:nvSpPr>
        <p:spPr/>
        <p:txBody>
          <a:bodyPr/>
          <a:lstStyle>
            <a:lvl1pPr>
              <a:defRPr>
                <a:solidFill>
                  <a:schemeClr val="tx1"/>
                </a:solidFill>
              </a:defRPr>
            </a:lvl1pPr>
          </a:lstStyle>
          <a:p>
            <a:pPr>
              <a:defRPr/>
            </a:pPr>
            <a:fld id="{4E9DA397-F3E8-4939-A7B9-F5E65B2B0942}"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326948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3" y="609602"/>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6"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4"/>
          </p:nvPr>
        </p:nvSpPr>
        <p:spPr/>
        <p:txBody>
          <a:bodyPr/>
          <a:lstStyle>
            <a:lvl1pPr>
              <a:defRPr>
                <a:solidFill>
                  <a:schemeClr val="tx1"/>
                </a:solidFill>
              </a:defRPr>
            </a:lvl1pPr>
          </a:lstStyle>
          <a:p>
            <a:pPr>
              <a:defRPr/>
            </a:pPr>
            <a:fld id="{24CD605A-09BD-4B2F-85C6-D11D0F291622}" type="datetimeFigureOut">
              <a:rPr lang="id-ID">
                <a:solidFill>
                  <a:prstClr val="black"/>
                </a:solidFill>
              </a:rPr>
              <a:pPr>
                <a:defRPr/>
              </a:pPr>
              <a:t>06/02/2015</a:t>
            </a:fld>
            <a:endParaRPr lang="id-ID">
              <a:solidFill>
                <a:prstClr val="black"/>
              </a:solidFill>
            </a:endParaRPr>
          </a:p>
        </p:txBody>
      </p:sp>
      <p:sp>
        <p:nvSpPr>
          <p:cNvPr id="7" name="Footer Placeholder 5"/>
          <p:cNvSpPr>
            <a:spLocks noGrp="1"/>
          </p:cNvSpPr>
          <p:nvPr>
            <p:ph type="ftr" sz="quarter" idx="15"/>
          </p:nvPr>
        </p:nvSpPr>
        <p:spPr/>
        <p:txBody>
          <a:bodyPr/>
          <a:lstStyle>
            <a:lvl1pPr>
              <a:defRPr>
                <a:solidFill>
                  <a:schemeClr val="tx1"/>
                </a:solidFill>
              </a:defRPr>
            </a:lvl1pPr>
          </a:lstStyle>
          <a:p>
            <a:pPr>
              <a:defRPr/>
            </a:pPr>
            <a:endParaRPr lang="id-ID">
              <a:solidFill>
                <a:prstClr val="black"/>
              </a:solidFill>
            </a:endParaRPr>
          </a:p>
        </p:txBody>
      </p:sp>
      <p:sp>
        <p:nvSpPr>
          <p:cNvPr id="8" name="Slide Number Placeholder 6"/>
          <p:cNvSpPr>
            <a:spLocks noGrp="1"/>
          </p:cNvSpPr>
          <p:nvPr>
            <p:ph type="sldNum" sz="quarter" idx="16"/>
          </p:nvPr>
        </p:nvSpPr>
        <p:spPr/>
        <p:txBody>
          <a:bodyPr/>
          <a:lstStyle>
            <a:lvl1pPr>
              <a:defRPr>
                <a:solidFill>
                  <a:schemeClr val="tx1"/>
                </a:solidFill>
              </a:defRPr>
            </a:lvl1pPr>
          </a:lstStyle>
          <a:p>
            <a:pPr>
              <a:defRPr/>
            </a:pPr>
            <a:fld id="{BA1BE092-A278-4D9B-8970-66BFCF2CB70A}"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134924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6" y="609600"/>
            <a:ext cx="5506157"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672361" y="609601"/>
            <a:ext cx="400780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913794" y="2632854"/>
            <a:ext cx="550613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solidFill>
                  <a:schemeClr val="tx1"/>
                </a:solidFill>
              </a:defRPr>
            </a:lvl1pPr>
          </a:lstStyle>
          <a:p>
            <a:pPr>
              <a:defRPr/>
            </a:pPr>
            <a:fld id="{96AFCB5B-1CEC-4DC2-9F84-07225A2AE523}" type="datetimeFigureOut">
              <a:rPr lang="id-ID">
                <a:solidFill>
                  <a:prstClr val="black"/>
                </a:solidFill>
              </a:rPr>
              <a:pPr>
                <a:defRPr/>
              </a:pPr>
              <a:t>06/02/2015</a:t>
            </a:fld>
            <a:endParaRPr lang="id-ID">
              <a:solidFill>
                <a:prstClr val="black"/>
              </a:solidFill>
            </a:endParaRPr>
          </a:p>
        </p:txBody>
      </p:sp>
      <p:sp>
        <p:nvSpPr>
          <p:cNvPr id="7" name="Footer Placeholder 5"/>
          <p:cNvSpPr>
            <a:spLocks noGrp="1"/>
          </p:cNvSpPr>
          <p:nvPr>
            <p:ph type="ftr" sz="quarter" idx="11"/>
          </p:nvPr>
        </p:nvSpPr>
        <p:spPr/>
        <p:txBody>
          <a:bodyPr/>
          <a:lstStyle>
            <a:lvl1pPr>
              <a:defRPr>
                <a:solidFill>
                  <a:schemeClr val="tx1"/>
                </a:solidFill>
              </a:defRPr>
            </a:lvl1pPr>
          </a:lstStyle>
          <a:p>
            <a:pPr>
              <a:defRPr/>
            </a:pPr>
            <a:endParaRPr lang="id-ID">
              <a:solidFill>
                <a:prstClr val="black"/>
              </a:solidFill>
            </a:endParaRPr>
          </a:p>
        </p:txBody>
      </p:sp>
      <p:sp>
        <p:nvSpPr>
          <p:cNvPr id="8" name="Slide Number Placeholder 6"/>
          <p:cNvSpPr>
            <a:spLocks noGrp="1"/>
          </p:cNvSpPr>
          <p:nvPr>
            <p:ph type="sldNum" sz="quarter" idx="12"/>
          </p:nvPr>
        </p:nvSpPr>
        <p:spPr/>
        <p:txBody>
          <a:bodyPr/>
          <a:lstStyle>
            <a:lvl1pPr>
              <a:defRPr>
                <a:solidFill>
                  <a:schemeClr val="tx1"/>
                </a:solidFill>
              </a:defRPr>
            </a:lvl1pPr>
          </a:lstStyle>
          <a:p>
            <a:pPr>
              <a:defRPr/>
            </a:pPr>
            <a:fld id="{BB3482BE-142D-4D5D-85DF-1EFA3FDB1396}"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40877900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95"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5"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913775"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solidFill>
                  <a:schemeClr val="tx1"/>
                </a:solidFill>
              </a:defRPr>
            </a:lvl1pPr>
          </a:lstStyle>
          <a:p>
            <a:pPr>
              <a:defRPr/>
            </a:pPr>
            <a:fld id="{5DD42C77-0AEB-4550-BE8C-C9A76B9F9381}" type="datetimeFigureOut">
              <a:rPr lang="id-ID">
                <a:solidFill>
                  <a:prstClr val="black"/>
                </a:solidFill>
              </a:rPr>
              <a:pPr>
                <a:defRPr/>
              </a:pPr>
              <a:t>06/02/2015</a:t>
            </a:fld>
            <a:endParaRPr lang="id-ID">
              <a:solidFill>
                <a:prstClr val="black"/>
              </a:solidFill>
            </a:endParaRPr>
          </a:p>
        </p:txBody>
      </p:sp>
      <p:sp>
        <p:nvSpPr>
          <p:cNvPr id="7" name="Footer Placeholder 5"/>
          <p:cNvSpPr>
            <a:spLocks noGrp="1"/>
          </p:cNvSpPr>
          <p:nvPr>
            <p:ph type="ftr" sz="quarter" idx="11"/>
          </p:nvPr>
        </p:nvSpPr>
        <p:spPr/>
        <p:txBody>
          <a:bodyPr/>
          <a:lstStyle>
            <a:lvl1pPr>
              <a:defRPr>
                <a:solidFill>
                  <a:schemeClr val="tx1"/>
                </a:solidFill>
              </a:defRPr>
            </a:lvl1pPr>
          </a:lstStyle>
          <a:p>
            <a:pPr>
              <a:defRPr/>
            </a:pPr>
            <a:endParaRPr lang="id-ID">
              <a:solidFill>
                <a:prstClr val="black"/>
              </a:solidFill>
            </a:endParaRPr>
          </a:p>
        </p:txBody>
      </p:sp>
      <p:sp>
        <p:nvSpPr>
          <p:cNvPr id="8" name="Slide Number Placeholder 6"/>
          <p:cNvSpPr>
            <a:spLocks noGrp="1"/>
          </p:cNvSpPr>
          <p:nvPr>
            <p:ph type="sldNum" sz="quarter" idx="12"/>
          </p:nvPr>
        </p:nvSpPr>
        <p:spPr/>
        <p:txBody>
          <a:bodyPr/>
          <a:lstStyle>
            <a:lvl1pPr>
              <a:defRPr>
                <a:solidFill>
                  <a:schemeClr val="tx1"/>
                </a:solidFill>
              </a:defRPr>
            </a:lvl1pPr>
          </a:lstStyle>
          <a:p>
            <a:pPr>
              <a:defRPr/>
            </a:pPr>
            <a:fld id="{150F5353-CA29-4847-9836-C5A7AA7FDDFE}"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509431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5" y="609601"/>
            <a:ext cx="10364452" cy="3427245"/>
          </a:xfrm>
        </p:spPr>
        <p:txBody>
          <a:bodyP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solidFill>
                  <a:schemeClr val="tx1"/>
                </a:solidFill>
              </a:defRPr>
            </a:lvl1pPr>
          </a:lstStyle>
          <a:p>
            <a:pPr>
              <a:defRPr/>
            </a:pPr>
            <a:fld id="{E6D4ECF3-EF3C-4869-A651-042E9268A7A7}" type="datetimeFigureOut">
              <a:rPr lang="id-ID">
                <a:solidFill>
                  <a:prstClr val="black"/>
                </a:solidFill>
              </a:rPr>
              <a:pPr>
                <a:defRPr/>
              </a:pPr>
              <a:t>06/02/2015</a:t>
            </a:fld>
            <a:endParaRPr lang="id-ID">
              <a:solidFill>
                <a:prstClr val="black"/>
              </a:solidFill>
            </a:endParaRPr>
          </a:p>
        </p:txBody>
      </p:sp>
      <p:sp>
        <p:nvSpPr>
          <p:cNvPr id="7" name="Footer Placeholder 5"/>
          <p:cNvSpPr>
            <a:spLocks noGrp="1"/>
          </p:cNvSpPr>
          <p:nvPr>
            <p:ph type="ftr" sz="quarter" idx="11"/>
          </p:nvPr>
        </p:nvSpPr>
        <p:spPr/>
        <p:txBody>
          <a:bodyPr/>
          <a:lstStyle>
            <a:lvl1pPr>
              <a:defRPr>
                <a:solidFill>
                  <a:schemeClr val="tx1"/>
                </a:solidFill>
              </a:defRPr>
            </a:lvl1pPr>
          </a:lstStyle>
          <a:p>
            <a:pPr>
              <a:defRPr/>
            </a:pPr>
            <a:endParaRPr lang="id-ID">
              <a:solidFill>
                <a:prstClr val="black"/>
              </a:solidFill>
            </a:endParaRPr>
          </a:p>
        </p:txBody>
      </p:sp>
      <p:sp>
        <p:nvSpPr>
          <p:cNvPr id="8" name="Slide Number Placeholder 6"/>
          <p:cNvSpPr>
            <a:spLocks noGrp="1"/>
          </p:cNvSpPr>
          <p:nvPr>
            <p:ph type="sldNum" sz="quarter" idx="12"/>
          </p:nvPr>
        </p:nvSpPr>
        <p:spPr/>
        <p:txBody>
          <a:bodyPr/>
          <a:lstStyle>
            <a:lvl1pPr>
              <a:defRPr>
                <a:solidFill>
                  <a:schemeClr val="tx1"/>
                </a:solidFill>
              </a:defRPr>
            </a:lvl1pPr>
          </a:lstStyle>
          <a:p>
            <a:pPr>
              <a:defRPr/>
            </a:pPr>
            <a:fld id="{685BEF44-DC91-4125-AD0F-3BCAF79D4265}"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3391056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84251" y="887414"/>
            <a:ext cx="728133"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fontAlgn="base">
              <a:spcAft>
                <a:spcPct val="0"/>
              </a:spcAft>
              <a:defRPr/>
            </a:pPr>
            <a:r>
              <a:rPr lang="en-US" sz="8000" dirty="0">
                <a:solidFill>
                  <a:prstClr val="black"/>
                </a:solidFill>
                <a:effectLst/>
                <a:latin typeface="Arial" panose="020B0604020202020204" pitchFamily="34" charset="0"/>
                <a:cs typeface="Arial" panose="020B0604020202020204" pitchFamily="34" charset="0"/>
              </a:rPr>
              <a:t>“</a:t>
            </a:r>
          </a:p>
        </p:txBody>
      </p:sp>
      <p:sp>
        <p:nvSpPr>
          <p:cNvPr id="7" name="TextBox 6"/>
          <p:cNvSpPr txBox="1"/>
          <p:nvPr/>
        </p:nvSpPr>
        <p:spPr>
          <a:xfrm>
            <a:off x="10466918" y="3119439"/>
            <a:ext cx="738716"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base">
              <a:spcAft>
                <a:spcPct val="0"/>
              </a:spcAft>
              <a:defRPr/>
            </a:pPr>
            <a:r>
              <a:rPr lang="en-US" sz="8000" dirty="0">
                <a:solidFill>
                  <a:prstClr val="black"/>
                </a:solidFill>
                <a:effectLst/>
                <a:latin typeface="Arial" panose="020B0604020202020204" pitchFamily="34" charset="0"/>
                <a:cs typeface="Arial" panose="020B0604020202020204" pitchFamily="34" charset="0"/>
              </a:rPr>
              <a:t>”</a:t>
            </a:r>
          </a:p>
        </p:txBody>
      </p:sp>
      <p:sp>
        <p:nvSpPr>
          <p:cNvPr id="2" name="Title 1"/>
          <p:cNvSpPr>
            <a:spLocks noGrp="1"/>
          </p:cNvSpPr>
          <p:nvPr>
            <p:ph type="title"/>
          </p:nvPr>
        </p:nvSpPr>
        <p:spPr>
          <a:xfrm>
            <a:off x="1446212" y="872589"/>
            <a:ext cx="9302752" cy="2729915"/>
          </a:xfrm>
        </p:spPr>
        <p:txBody>
          <a:bodyP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5" y="3610032"/>
            <a:ext cx="8752299" cy="59478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5" y="4372798"/>
            <a:ext cx="10364452" cy="1421053"/>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Date Placeholder 4"/>
          <p:cNvSpPr>
            <a:spLocks noGrp="1"/>
          </p:cNvSpPr>
          <p:nvPr>
            <p:ph type="dt" sz="half" idx="14"/>
          </p:nvPr>
        </p:nvSpPr>
        <p:spPr/>
        <p:txBody>
          <a:bodyPr/>
          <a:lstStyle>
            <a:lvl1pPr>
              <a:defRPr>
                <a:solidFill>
                  <a:schemeClr val="tx1"/>
                </a:solidFill>
              </a:defRPr>
            </a:lvl1pPr>
          </a:lstStyle>
          <a:p>
            <a:pPr>
              <a:defRPr/>
            </a:pPr>
            <a:fld id="{B98B15EF-14EF-4C70-89C2-6B3DF86EB875}" type="datetimeFigureOut">
              <a:rPr lang="id-ID">
                <a:solidFill>
                  <a:prstClr val="black"/>
                </a:solidFill>
              </a:rPr>
              <a:pPr>
                <a:defRPr/>
              </a:pPr>
              <a:t>06/02/2015</a:t>
            </a:fld>
            <a:endParaRPr lang="id-ID">
              <a:solidFill>
                <a:prstClr val="black"/>
              </a:solidFill>
            </a:endParaRPr>
          </a:p>
        </p:txBody>
      </p:sp>
      <p:sp>
        <p:nvSpPr>
          <p:cNvPr id="9" name="Footer Placeholder 5"/>
          <p:cNvSpPr>
            <a:spLocks noGrp="1"/>
          </p:cNvSpPr>
          <p:nvPr>
            <p:ph type="ftr" sz="quarter" idx="15"/>
          </p:nvPr>
        </p:nvSpPr>
        <p:spPr/>
        <p:txBody>
          <a:bodyPr/>
          <a:lstStyle>
            <a:lvl1pPr>
              <a:defRPr>
                <a:solidFill>
                  <a:schemeClr val="tx1"/>
                </a:solidFill>
              </a:defRPr>
            </a:lvl1pPr>
          </a:lstStyle>
          <a:p>
            <a:pPr>
              <a:defRPr/>
            </a:pPr>
            <a:endParaRPr lang="id-ID">
              <a:solidFill>
                <a:prstClr val="black"/>
              </a:solidFill>
            </a:endParaRPr>
          </a:p>
        </p:txBody>
      </p:sp>
      <p:sp>
        <p:nvSpPr>
          <p:cNvPr id="10" name="Slide Number Placeholder 6"/>
          <p:cNvSpPr>
            <a:spLocks noGrp="1"/>
          </p:cNvSpPr>
          <p:nvPr>
            <p:ph type="sldNum" sz="quarter" idx="16"/>
          </p:nvPr>
        </p:nvSpPr>
        <p:spPr/>
        <p:txBody>
          <a:bodyPr/>
          <a:lstStyle>
            <a:lvl1pPr>
              <a:defRPr>
                <a:solidFill>
                  <a:schemeClr val="tx1"/>
                </a:solidFill>
              </a:defRPr>
            </a:lvl1pPr>
          </a:lstStyle>
          <a:p>
            <a:pPr>
              <a:defRPr/>
            </a:pPr>
            <a:fld id="{277CA441-E929-4A6F-89EF-B474B7552482}"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903555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828565"/>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5" y="3657459"/>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2356D49-2792-4AD9-A2A7-1A007680896E}" type="datetimeFigureOut">
              <a:rPr lang="id-ID" smtClean="0">
                <a:solidFill>
                  <a:prstClr val="black"/>
                </a:solidFill>
              </a:rPr>
              <a:pPr>
                <a:defRPr/>
              </a:pPr>
              <a:t>06/02/2015</a:t>
            </a:fld>
            <a:endParaRPr lang="id-ID">
              <a:solidFill>
                <a:prstClr val="black"/>
              </a:solidFill>
            </a:endParaRPr>
          </a:p>
        </p:txBody>
      </p:sp>
      <p:sp>
        <p:nvSpPr>
          <p:cNvPr id="5" name="Footer Placeholder 4"/>
          <p:cNvSpPr>
            <a:spLocks noGrp="1"/>
          </p:cNvSpPr>
          <p:nvPr>
            <p:ph type="ftr" sz="quarter" idx="11"/>
          </p:nvPr>
        </p:nvSpPr>
        <p:spPr/>
        <p:txBody>
          <a:bodyPr/>
          <a:lstStyle/>
          <a:p>
            <a:pPr>
              <a:defRPr/>
            </a:pPr>
            <a:endParaRPr lang="id-ID">
              <a:solidFill>
                <a:prstClr val="black"/>
              </a:solidFill>
            </a:endParaRPr>
          </a:p>
        </p:txBody>
      </p:sp>
      <p:sp>
        <p:nvSpPr>
          <p:cNvPr id="6" name="Slide Number Placeholder 5"/>
          <p:cNvSpPr>
            <a:spLocks noGrp="1"/>
          </p:cNvSpPr>
          <p:nvPr>
            <p:ph type="sldNum" sz="quarter" idx="12"/>
          </p:nvPr>
        </p:nvSpPr>
        <p:spPr/>
        <p:txBody>
          <a:bodyPr/>
          <a:lstStyle/>
          <a:p>
            <a:pPr>
              <a:defRPr/>
            </a:pPr>
            <a:fld id="{D2257D72-10D3-4151-BB94-B318B22D1210}"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501699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5" y="2138723"/>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solidFill>
                  <a:schemeClr val="tx1"/>
                </a:solidFill>
              </a:defRPr>
            </a:lvl1pPr>
          </a:lstStyle>
          <a:p>
            <a:pPr>
              <a:defRPr/>
            </a:pPr>
            <a:fld id="{30C342A3-7E5D-49B9-8ECB-22217E448A43}" type="datetimeFigureOut">
              <a:rPr lang="id-ID">
                <a:solidFill>
                  <a:prstClr val="black"/>
                </a:solidFill>
              </a:rPr>
              <a:pPr>
                <a:defRPr/>
              </a:pPr>
              <a:t>06/02/2015</a:t>
            </a:fld>
            <a:endParaRPr lang="id-ID">
              <a:solidFill>
                <a:prstClr val="black"/>
              </a:solidFill>
            </a:endParaRPr>
          </a:p>
        </p:txBody>
      </p:sp>
      <p:sp>
        <p:nvSpPr>
          <p:cNvPr id="7" name="Footer Placeholder 5"/>
          <p:cNvSpPr>
            <a:spLocks noGrp="1"/>
          </p:cNvSpPr>
          <p:nvPr>
            <p:ph type="ftr" sz="quarter" idx="11"/>
          </p:nvPr>
        </p:nvSpPr>
        <p:spPr/>
        <p:txBody>
          <a:bodyPr/>
          <a:lstStyle>
            <a:lvl1pPr>
              <a:defRPr>
                <a:solidFill>
                  <a:schemeClr val="tx1"/>
                </a:solidFill>
              </a:defRPr>
            </a:lvl1pPr>
          </a:lstStyle>
          <a:p>
            <a:pPr>
              <a:defRPr/>
            </a:pPr>
            <a:endParaRPr lang="id-ID">
              <a:solidFill>
                <a:prstClr val="black"/>
              </a:solidFill>
            </a:endParaRPr>
          </a:p>
        </p:txBody>
      </p:sp>
      <p:sp>
        <p:nvSpPr>
          <p:cNvPr id="8" name="Slide Number Placeholder 6"/>
          <p:cNvSpPr>
            <a:spLocks noGrp="1"/>
          </p:cNvSpPr>
          <p:nvPr>
            <p:ph type="sldNum" sz="quarter" idx="12"/>
          </p:nvPr>
        </p:nvSpPr>
        <p:spPr/>
        <p:txBody>
          <a:bodyPr/>
          <a:lstStyle>
            <a:lvl1pPr>
              <a:defRPr>
                <a:solidFill>
                  <a:schemeClr val="tx1"/>
                </a:solidFill>
              </a:defRPr>
            </a:lvl1pPr>
          </a:lstStyle>
          <a:p>
            <a:pPr>
              <a:defRPr/>
            </a:pPr>
            <a:fld id="{FFA1BA49-11B4-4A22-BECD-CA69B21C916C}"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29598494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913775"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5" y="2367093"/>
            <a:ext cx="329897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5" y="2943357"/>
            <a:ext cx="3298976"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90" y="2367093"/>
            <a:ext cx="329152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50" y="2943357"/>
            <a:ext cx="3303351"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9" y="2367093"/>
            <a:ext cx="3304928"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9" y="2943357"/>
            <a:ext cx="3304928"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Date Placeholder 2"/>
          <p:cNvSpPr>
            <a:spLocks noGrp="1"/>
          </p:cNvSpPr>
          <p:nvPr>
            <p:ph type="dt" sz="half" idx="18"/>
          </p:nvPr>
        </p:nvSpPr>
        <p:spPr/>
        <p:txBody>
          <a:bodyPr/>
          <a:lstStyle>
            <a:lvl1pPr>
              <a:defRPr>
                <a:solidFill>
                  <a:schemeClr val="tx1"/>
                </a:solidFill>
              </a:defRPr>
            </a:lvl1pPr>
          </a:lstStyle>
          <a:p>
            <a:pPr>
              <a:defRPr/>
            </a:pPr>
            <a:fld id="{B6D6767D-97D8-4552-9D45-AC00BBE494CE}" type="datetimeFigureOut">
              <a:rPr lang="id-ID">
                <a:solidFill>
                  <a:prstClr val="black"/>
                </a:solidFill>
              </a:rPr>
              <a:pPr>
                <a:defRPr/>
              </a:pPr>
              <a:t>06/02/2015</a:t>
            </a:fld>
            <a:endParaRPr lang="id-ID">
              <a:solidFill>
                <a:prstClr val="black"/>
              </a:solidFill>
            </a:endParaRPr>
          </a:p>
        </p:txBody>
      </p:sp>
      <p:sp>
        <p:nvSpPr>
          <p:cNvPr id="16" name="Footer Placeholder 3"/>
          <p:cNvSpPr>
            <a:spLocks noGrp="1"/>
          </p:cNvSpPr>
          <p:nvPr>
            <p:ph type="ftr" sz="quarter" idx="19"/>
          </p:nvPr>
        </p:nvSpPr>
        <p:spPr/>
        <p:txBody>
          <a:bodyPr/>
          <a:lstStyle>
            <a:lvl1pPr>
              <a:defRPr>
                <a:solidFill>
                  <a:schemeClr val="tx1"/>
                </a:solidFill>
              </a:defRPr>
            </a:lvl1pPr>
          </a:lstStyle>
          <a:p>
            <a:pPr>
              <a:defRPr/>
            </a:pPr>
            <a:endParaRPr lang="id-ID">
              <a:solidFill>
                <a:prstClr val="black"/>
              </a:solidFill>
            </a:endParaRPr>
          </a:p>
        </p:txBody>
      </p:sp>
      <p:sp>
        <p:nvSpPr>
          <p:cNvPr id="17" name="Slide Number Placeholder 4"/>
          <p:cNvSpPr>
            <a:spLocks noGrp="1"/>
          </p:cNvSpPr>
          <p:nvPr>
            <p:ph type="sldNum" sz="quarter" idx="20"/>
          </p:nvPr>
        </p:nvSpPr>
        <p:spPr/>
        <p:txBody>
          <a:bodyPr/>
          <a:lstStyle>
            <a:lvl1pPr>
              <a:defRPr>
                <a:solidFill>
                  <a:schemeClr val="tx1"/>
                </a:solidFill>
              </a:defRPr>
            </a:lvl1pPr>
          </a:lstStyle>
          <a:p>
            <a:pPr>
              <a:defRPr/>
            </a:pPr>
            <a:fld id="{71A151E7-4597-4271-9CDF-F2CAC2C557D6}"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4614208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2"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a:spLocks noGrp="1"/>
          </p:cNvSpPr>
          <p:nvPr>
            <p:ph type="title"/>
          </p:nvPr>
        </p:nvSpPr>
        <p:spPr>
          <a:xfrm>
            <a:off x="913775"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6" y="4204820"/>
            <a:ext cx="3296409"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76"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1" name="Text Placeholder 3"/>
          <p:cNvSpPr>
            <a:spLocks noGrp="1"/>
          </p:cNvSpPr>
          <p:nvPr>
            <p:ph type="body" sz="half" idx="18"/>
          </p:nvPr>
        </p:nvSpPr>
        <p:spPr>
          <a:xfrm>
            <a:off x="913776" y="4781082"/>
            <a:ext cx="3296409" cy="101011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4" name="Text Placeholder 3"/>
          <p:cNvSpPr>
            <a:spLocks noGrp="1"/>
          </p:cNvSpPr>
          <p:nvPr>
            <p:ph type="body" sz="half" idx="19"/>
          </p:nvPr>
        </p:nvSpPr>
        <p:spPr>
          <a:xfrm>
            <a:off x="4441348" y="4781082"/>
            <a:ext cx="3303352" cy="1010119"/>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300" y="4204820"/>
            <a:ext cx="330068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9"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7" name="Text Placeholder 3"/>
          <p:cNvSpPr>
            <a:spLocks noGrp="1"/>
          </p:cNvSpPr>
          <p:nvPr>
            <p:ph type="body" sz="half" idx="20"/>
          </p:nvPr>
        </p:nvSpPr>
        <p:spPr>
          <a:xfrm>
            <a:off x="7973174" y="4781080"/>
            <a:ext cx="3305053" cy="1010121"/>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Date Placeholder 2"/>
          <p:cNvSpPr>
            <a:spLocks noGrp="1"/>
          </p:cNvSpPr>
          <p:nvPr>
            <p:ph type="dt" sz="half" idx="23"/>
          </p:nvPr>
        </p:nvSpPr>
        <p:spPr/>
        <p:txBody>
          <a:bodyPr/>
          <a:lstStyle>
            <a:lvl1pPr>
              <a:defRPr>
                <a:solidFill>
                  <a:schemeClr val="tx1"/>
                </a:solidFill>
              </a:defRPr>
            </a:lvl1pPr>
          </a:lstStyle>
          <a:p>
            <a:pPr>
              <a:defRPr/>
            </a:pPr>
            <a:fld id="{30749690-8BB2-4207-9468-9FCFD753E994}" type="datetimeFigureOut">
              <a:rPr lang="id-ID">
                <a:solidFill>
                  <a:prstClr val="black"/>
                </a:solidFill>
              </a:rPr>
              <a:pPr>
                <a:defRPr/>
              </a:pPr>
              <a:t>06/02/2015</a:t>
            </a:fld>
            <a:endParaRPr lang="id-ID">
              <a:solidFill>
                <a:prstClr val="black"/>
              </a:solidFill>
            </a:endParaRPr>
          </a:p>
        </p:txBody>
      </p:sp>
      <p:sp>
        <p:nvSpPr>
          <p:cNvPr id="14" name="Footer Placeholder 3"/>
          <p:cNvSpPr>
            <a:spLocks noGrp="1"/>
          </p:cNvSpPr>
          <p:nvPr>
            <p:ph type="ftr" sz="quarter" idx="24"/>
          </p:nvPr>
        </p:nvSpPr>
        <p:spPr/>
        <p:txBody>
          <a:bodyPr/>
          <a:lstStyle>
            <a:lvl1pPr>
              <a:defRPr>
                <a:solidFill>
                  <a:schemeClr val="tx1"/>
                </a:solidFill>
              </a:defRPr>
            </a:lvl1pPr>
          </a:lstStyle>
          <a:p>
            <a:pPr>
              <a:defRPr/>
            </a:pPr>
            <a:endParaRPr lang="id-ID">
              <a:solidFill>
                <a:prstClr val="black"/>
              </a:solidFill>
            </a:endParaRPr>
          </a:p>
        </p:txBody>
      </p:sp>
      <p:sp>
        <p:nvSpPr>
          <p:cNvPr id="15" name="Slide Number Placeholder 4"/>
          <p:cNvSpPr>
            <a:spLocks noGrp="1"/>
          </p:cNvSpPr>
          <p:nvPr>
            <p:ph type="sldNum" sz="quarter" idx="25"/>
          </p:nvPr>
        </p:nvSpPr>
        <p:spPr/>
        <p:txBody>
          <a:bodyPr/>
          <a:lstStyle>
            <a:lvl1pPr>
              <a:defRPr>
                <a:solidFill>
                  <a:schemeClr val="tx1"/>
                </a:solidFill>
              </a:defRPr>
            </a:lvl1pPr>
          </a:lstStyle>
          <a:p>
            <a:pPr>
              <a:defRPr/>
            </a:pPr>
            <a:fld id="{352784A0-EB6F-4B84-8D21-BE96D1F88FF5}"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476731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5"/>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solidFill>
                  <a:schemeClr val="tx1"/>
                </a:solidFill>
              </a:defRPr>
            </a:lvl1pPr>
          </a:lstStyle>
          <a:p>
            <a:pPr>
              <a:defRPr/>
            </a:pPr>
            <a:fld id="{26CC143A-695E-4817-8317-FA8147F59814}" type="datetimeFigureOut">
              <a:rPr lang="id-ID">
                <a:solidFill>
                  <a:prstClr val="black"/>
                </a:solidFill>
              </a:rPr>
              <a:pPr>
                <a:defRPr/>
              </a:pPr>
              <a:t>06/02/2015</a:t>
            </a:fld>
            <a:endParaRPr lang="id-ID">
              <a:solidFill>
                <a:prstClr val="black"/>
              </a:solidFill>
            </a:endParaRPr>
          </a:p>
        </p:txBody>
      </p:sp>
      <p:sp>
        <p:nvSpPr>
          <p:cNvPr id="6" name="Footer Placeholder 4"/>
          <p:cNvSpPr>
            <a:spLocks noGrp="1"/>
          </p:cNvSpPr>
          <p:nvPr>
            <p:ph type="ftr" sz="quarter" idx="15"/>
          </p:nvPr>
        </p:nvSpPr>
        <p:spPr/>
        <p:txBody>
          <a:bodyPr/>
          <a:lstStyle>
            <a:lvl1pPr>
              <a:defRPr>
                <a:solidFill>
                  <a:schemeClr val="tx1"/>
                </a:solidFill>
              </a:defRPr>
            </a:lvl1pPr>
          </a:lstStyle>
          <a:p>
            <a:pPr>
              <a:defRPr/>
            </a:pPr>
            <a:endParaRPr lang="id-ID">
              <a:solidFill>
                <a:prstClr val="black"/>
              </a:solidFill>
            </a:endParaRPr>
          </a:p>
        </p:txBody>
      </p:sp>
      <p:sp>
        <p:nvSpPr>
          <p:cNvPr id="7" name="Slide Number Placeholder 5"/>
          <p:cNvSpPr>
            <a:spLocks noGrp="1"/>
          </p:cNvSpPr>
          <p:nvPr>
            <p:ph type="sldNum" sz="quarter" idx="16"/>
          </p:nvPr>
        </p:nvSpPr>
        <p:spPr/>
        <p:txBody>
          <a:bodyPr/>
          <a:lstStyle>
            <a:lvl1pPr>
              <a:defRPr>
                <a:solidFill>
                  <a:schemeClr val="tx1"/>
                </a:solidFill>
              </a:defRPr>
            </a:lvl1pPr>
          </a:lstStyle>
          <a:p>
            <a:pPr>
              <a:defRPr/>
            </a:pPr>
            <a:fld id="{E55719E0-3A77-48C0-9F40-D67D143EBD6F}"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125379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724901" y="609603"/>
            <a:ext cx="2553327"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3"/>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solidFill>
                  <a:schemeClr val="tx1"/>
                </a:solidFill>
              </a:defRPr>
            </a:lvl1pPr>
          </a:lstStyle>
          <a:p>
            <a:pPr>
              <a:defRPr/>
            </a:pPr>
            <a:fld id="{942B0464-93B9-4AD8-9297-AF6066F944C6}" type="datetimeFigureOut">
              <a:rPr lang="id-ID">
                <a:solidFill>
                  <a:prstClr val="black"/>
                </a:solidFill>
              </a:rPr>
              <a:pPr>
                <a:defRPr/>
              </a:pPr>
              <a:t>06/02/2015</a:t>
            </a:fld>
            <a:endParaRPr lang="id-ID">
              <a:solidFill>
                <a:prstClr val="black"/>
              </a:solidFill>
            </a:endParaRPr>
          </a:p>
        </p:txBody>
      </p:sp>
      <p:sp>
        <p:nvSpPr>
          <p:cNvPr id="6" name="Footer Placeholder 4"/>
          <p:cNvSpPr>
            <a:spLocks noGrp="1"/>
          </p:cNvSpPr>
          <p:nvPr>
            <p:ph type="ftr" sz="quarter" idx="15"/>
          </p:nvPr>
        </p:nvSpPr>
        <p:spPr/>
        <p:txBody>
          <a:bodyPr/>
          <a:lstStyle>
            <a:lvl1pPr>
              <a:defRPr>
                <a:solidFill>
                  <a:schemeClr val="tx1"/>
                </a:solidFill>
              </a:defRPr>
            </a:lvl1pPr>
          </a:lstStyle>
          <a:p>
            <a:pPr>
              <a:defRPr/>
            </a:pPr>
            <a:endParaRPr lang="id-ID">
              <a:solidFill>
                <a:prstClr val="black"/>
              </a:solidFill>
            </a:endParaRPr>
          </a:p>
        </p:txBody>
      </p:sp>
      <p:sp>
        <p:nvSpPr>
          <p:cNvPr id="7" name="Slide Number Placeholder 5"/>
          <p:cNvSpPr>
            <a:spLocks noGrp="1"/>
          </p:cNvSpPr>
          <p:nvPr>
            <p:ph type="sldNum" sz="quarter" idx="16"/>
          </p:nvPr>
        </p:nvSpPr>
        <p:spPr/>
        <p:txBody>
          <a:bodyPr/>
          <a:lstStyle>
            <a:lvl1pPr>
              <a:defRPr>
                <a:solidFill>
                  <a:schemeClr val="tx1"/>
                </a:solidFill>
              </a:defRPr>
            </a:lvl1pPr>
          </a:lstStyle>
          <a:p>
            <a:pPr>
              <a:defRPr/>
            </a:pPr>
            <a:fld id="{C9289621-0F65-4569-8DA1-0FD444588A4A}"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26726257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7"/>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2"/>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4380DD51-607F-4F9A-8CF1-C83C4EF4A08A}" type="datetimeFigureOut">
              <a:rPr lang="id-ID" smtClean="0">
                <a:solidFill>
                  <a:prstClr val="black"/>
                </a:solidFill>
              </a:rPr>
              <a:pPr>
                <a:defRPr/>
              </a:pPr>
              <a:t>06/02/2015</a:t>
            </a:fld>
            <a:endParaRPr lang="id-ID">
              <a:solidFill>
                <a:prstClr val="black"/>
              </a:solidFill>
            </a:endParaRPr>
          </a:p>
        </p:txBody>
      </p:sp>
      <p:sp>
        <p:nvSpPr>
          <p:cNvPr id="5" name="Footer Placeholder 4"/>
          <p:cNvSpPr>
            <a:spLocks noGrp="1"/>
          </p:cNvSpPr>
          <p:nvPr>
            <p:ph type="ftr" sz="quarter" idx="11"/>
          </p:nvPr>
        </p:nvSpPr>
        <p:spPr/>
        <p:txBody>
          <a:bodyPr/>
          <a:lstStyle/>
          <a:p>
            <a:pPr>
              <a:defRPr/>
            </a:pPr>
            <a:endParaRPr lang="id-ID">
              <a:solidFill>
                <a:prstClr val="black"/>
              </a:solidFill>
            </a:endParaRPr>
          </a:p>
        </p:txBody>
      </p:sp>
      <p:sp>
        <p:nvSpPr>
          <p:cNvPr id="6" name="Slide Number Placeholder 5"/>
          <p:cNvSpPr>
            <a:spLocks noGrp="1"/>
          </p:cNvSpPr>
          <p:nvPr>
            <p:ph type="sldNum" sz="quarter" idx="12"/>
          </p:nvPr>
        </p:nvSpPr>
        <p:spPr/>
        <p:txBody>
          <a:bodyPr/>
          <a:lstStyle/>
          <a:p>
            <a:pPr>
              <a:defRPr/>
            </a:pPr>
            <a:fld id="{EE738BD8-B7F3-492B-A4F9-55CC35F15CB1}"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2616424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3" y="2367094"/>
            <a:ext cx="10363827"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83EA8C8E-E4EA-420E-BE62-700C32AB70A6}" type="datetimeFigureOut">
              <a:rPr lang="id-ID" smtClean="0">
                <a:solidFill>
                  <a:prstClr val="black"/>
                </a:solidFill>
              </a:rPr>
              <a:pPr>
                <a:defRPr/>
              </a:pPr>
              <a:t>06/02/2015</a:t>
            </a:fld>
            <a:endParaRPr lang="id-ID">
              <a:solidFill>
                <a:prstClr val="black"/>
              </a:solidFill>
            </a:endParaRPr>
          </a:p>
        </p:txBody>
      </p:sp>
      <p:sp>
        <p:nvSpPr>
          <p:cNvPr id="5" name="Footer Placeholder 4"/>
          <p:cNvSpPr>
            <a:spLocks noGrp="1"/>
          </p:cNvSpPr>
          <p:nvPr>
            <p:ph type="ftr" sz="quarter" idx="11"/>
          </p:nvPr>
        </p:nvSpPr>
        <p:spPr/>
        <p:txBody>
          <a:bodyPr/>
          <a:lstStyle/>
          <a:p>
            <a:pPr>
              <a:defRPr/>
            </a:pPr>
            <a:endParaRPr lang="id-ID">
              <a:solidFill>
                <a:prstClr val="black"/>
              </a:solidFill>
            </a:endParaRPr>
          </a:p>
        </p:txBody>
      </p:sp>
      <p:sp>
        <p:nvSpPr>
          <p:cNvPr id="6" name="Slide Number Placeholder 5"/>
          <p:cNvSpPr>
            <a:spLocks noGrp="1"/>
          </p:cNvSpPr>
          <p:nvPr>
            <p:ph type="sldNum" sz="quarter" idx="12"/>
          </p:nvPr>
        </p:nvSpPr>
        <p:spPr/>
        <p:txBody>
          <a:bodyPr/>
          <a:lstStyle/>
          <a:p>
            <a:pPr>
              <a:defRPr/>
            </a:pPr>
            <a:fld id="{BF0307DB-5986-4005-8734-448623636DC7}"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5294988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828565"/>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5" y="3657459"/>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2356D49-2792-4AD9-A2A7-1A007680896E}" type="datetimeFigureOut">
              <a:rPr lang="id-ID" smtClean="0">
                <a:solidFill>
                  <a:prstClr val="black"/>
                </a:solidFill>
              </a:rPr>
              <a:pPr>
                <a:defRPr/>
              </a:pPr>
              <a:t>06/02/2015</a:t>
            </a:fld>
            <a:endParaRPr lang="id-ID">
              <a:solidFill>
                <a:prstClr val="black"/>
              </a:solidFill>
            </a:endParaRPr>
          </a:p>
        </p:txBody>
      </p:sp>
      <p:sp>
        <p:nvSpPr>
          <p:cNvPr id="5" name="Footer Placeholder 4"/>
          <p:cNvSpPr>
            <a:spLocks noGrp="1"/>
          </p:cNvSpPr>
          <p:nvPr>
            <p:ph type="ftr" sz="quarter" idx="11"/>
          </p:nvPr>
        </p:nvSpPr>
        <p:spPr/>
        <p:txBody>
          <a:bodyPr/>
          <a:lstStyle/>
          <a:p>
            <a:pPr>
              <a:defRPr/>
            </a:pPr>
            <a:endParaRPr lang="id-ID">
              <a:solidFill>
                <a:prstClr val="black"/>
              </a:solidFill>
            </a:endParaRPr>
          </a:p>
        </p:txBody>
      </p:sp>
      <p:sp>
        <p:nvSpPr>
          <p:cNvPr id="6" name="Slide Number Placeholder 5"/>
          <p:cNvSpPr>
            <a:spLocks noGrp="1"/>
          </p:cNvSpPr>
          <p:nvPr>
            <p:ph type="sldNum" sz="quarter" idx="12"/>
          </p:nvPr>
        </p:nvSpPr>
        <p:spPr/>
        <p:txBody>
          <a:bodyPr/>
          <a:lstStyle/>
          <a:p>
            <a:pPr>
              <a:defRPr/>
            </a:pPr>
            <a:fld id="{D2257D72-10D3-4151-BB94-B318B22D1210}"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546302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6" y="618519"/>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3" y="2367094"/>
            <a:ext cx="5106027"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4"/>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50474895-6008-4D6C-AD3C-7C97D25CF13E}" type="datetimeFigureOut">
              <a:rPr lang="id-ID" smtClean="0">
                <a:solidFill>
                  <a:prstClr val="black"/>
                </a:solidFill>
              </a:rPr>
              <a:pPr>
                <a:defRPr/>
              </a:pPr>
              <a:t>06/02/2015</a:t>
            </a:fld>
            <a:endParaRPr lang="id-ID">
              <a:solidFill>
                <a:prstClr val="black"/>
              </a:solidFill>
            </a:endParaRPr>
          </a:p>
        </p:txBody>
      </p:sp>
      <p:sp>
        <p:nvSpPr>
          <p:cNvPr id="6" name="Footer Placeholder 5"/>
          <p:cNvSpPr>
            <a:spLocks noGrp="1"/>
          </p:cNvSpPr>
          <p:nvPr>
            <p:ph type="ftr" sz="quarter" idx="11"/>
          </p:nvPr>
        </p:nvSpPr>
        <p:spPr/>
        <p:txBody>
          <a:bodyPr/>
          <a:lstStyle/>
          <a:p>
            <a:pPr>
              <a:defRPr/>
            </a:pPr>
            <a:endParaRPr lang="id-ID">
              <a:solidFill>
                <a:prstClr val="black"/>
              </a:solidFill>
            </a:endParaRPr>
          </a:p>
        </p:txBody>
      </p:sp>
      <p:sp>
        <p:nvSpPr>
          <p:cNvPr id="7" name="Slide Number Placeholder 6"/>
          <p:cNvSpPr>
            <a:spLocks noGrp="1"/>
          </p:cNvSpPr>
          <p:nvPr>
            <p:ph type="sldNum" sz="quarter" idx="12"/>
          </p:nvPr>
        </p:nvSpPr>
        <p:spPr/>
        <p:txBody>
          <a:bodyPr/>
          <a:lstStyle/>
          <a:p>
            <a:pPr>
              <a:defRPr/>
            </a:pPr>
            <a:fld id="{A0309AAC-7B5E-4126-BDB9-92866E86C9FE}"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33760738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6" y="618519"/>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5"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5" y="3051014"/>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1" y="3051014"/>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AECB8E10-AB3F-4A84-8354-5637633F660C}" type="datetimeFigureOut">
              <a:rPr lang="id-ID" smtClean="0">
                <a:solidFill>
                  <a:prstClr val="black"/>
                </a:solidFill>
              </a:rPr>
              <a:pPr>
                <a:defRPr/>
              </a:pPr>
              <a:t>06/02/2015</a:t>
            </a:fld>
            <a:endParaRPr lang="id-ID">
              <a:solidFill>
                <a:prstClr val="black"/>
              </a:solidFill>
            </a:endParaRPr>
          </a:p>
        </p:txBody>
      </p:sp>
      <p:sp>
        <p:nvSpPr>
          <p:cNvPr id="8" name="Footer Placeholder 7"/>
          <p:cNvSpPr>
            <a:spLocks noGrp="1"/>
          </p:cNvSpPr>
          <p:nvPr>
            <p:ph type="ftr" sz="quarter" idx="11"/>
          </p:nvPr>
        </p:nvSpPr>
        <p:spPr/>
        <p:txBody>
          <a:bodyPr/>
          <a:lstStyle/>
          <a:p>
            <a:pPr>
              <a:defRPr/>
            </a:pPr>
            <a:endParaRPr lang="id-ID">
              <a:solidFill>
                <a:prstClr val="black"/>
              </a:solidFill>
            </a:endParaRPr>
          </a:p>
        </p:txBody>
      </p:sp>
      <p:sp>
        <p:nvSpPr>
          <p:cNvPr id="9" name="Slide Number Placeholder 8"/>
          <p:cNvSpPr>
            <a:spLocks noGrp="1"/>
          </p:cNvSpPr>
          <p:nvPr>
            <p:ph type="sldNum" sz="quarter" idx="12"/>
          </p:nvPr>
        </p:nvSpPr>
        <p:spPr/>
        <p:txBody>
          <a:bodyPr/>
          <a:lstStyle/>
          <a:p>
            <a:pPr>
              <a:defRPr/>
            </a:pPr>
            <a:fld id="{71DE6908-5E23-43A7-B0D7-C3EDB549B3F5}"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391870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6" y="618519"/>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3" y="2367094"/>
            <a:ext cx="5106027"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4"/>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50474895-6008-4D6C-AD3C-7C97D25CF13E}" type="datetimeFigureOut">
              <a:rPr lang="id-ID" smtClean="0">
                <a:solidFill>
                  <a:prstClr val="black"/>
                </a:solidFill>
              </a:rPr>
              <a:pPr>
                <a:defRPr/>
              </a:pPr>
              <a:t>06/02/2015</a:t>
            </a:fld>
            <a:endParaRPr lang="id-ID">
              <a:solidFill>
                <a:prstClr val="black"/>
              </a:solidFill>
            </a:endParaRPr>
          </a:p>
        </p:txBody>
      </p:sp>
      <p:sp>
        <p:nvSpPr>
          <p:cNvPr id="6" name="Footer Placeholder 5"/>
          <p:cNvSpPr>
            <a:spLocks noGrp="1"/>
          </p:cNvSpPr>
          <p:nvPr>
            <p:ph type="ftr" sz="quarter" idx="11"/>
          </p:nvPr>
        </p:nvSpPr>
        <p:spPr/>
        <p:txBody>
          <a:bodyPr/>
          <a:lstStyle/>
          <a:p>
            <a:pPr>
              <a:defRPr/>
            </a:pPr>
            <a:endParaRPr lang="id-ID">
              <a:solidFill>
                <a:prstClr val="black"/>
              </a:solidFill>
            </a:endParaRPr>
          </a:p>
        </p:txBody>
      </p:sp>
      <p:sp>
        <p:nvSpPr>
          <p:cNvPr id="7" name="Slide Number Placeholder 6"/>
          <p:cNvSpPr>
            <a:spLocks noGrp="1"/>
          </p:cNvSpPr>
          <p:nvPr>
            <p:ph type="sldNum" sz="quarter" idx="12"/>
          </p:nvPr>
        </p:nvSpPr>
        <p:spPr/>
        <p:txBody>
          <a:bodyPr/>
          <a:lstStyle/>
          <a:p>
            <a:pPr>
              <a:defRPr/>
            </a:pPr>
            <a:fld id="{A0309AAC-7B5E-4126-BDB9-92866E86C9FE}"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32967940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C0BF4A6A-6B82-4DC8-9113-2C5A457E97B4}" type="datetimeFigureOut">
              <a:rPr lang="id-ID" smtClean="0">
                <a:solidFill>
                  <a:prstClr val="black"/>
                </a:solidFill>
              </a:rPr>
              <a:pPr>
                <a:defRPr/>
              </a:pPr>
              <a:t>06/02/2015</a:t>
            </a:fld>
            <a:endParaRPr lang="id-ID">
              <a:solidFill>
                <a:prstClr val="black"/>
              </a:solidFill>
            </a:endParaRPr>
          </a:p>
        </p:txBody>
      </p:sp>
      <p:sp>
        <p:nvSpPr>
          <p:cNvPr id="4" name="Footer Placeholder 3"/>
          <p:cNvSpPr>
            <a:spLocks noGrp="1"/>
          </p:cNvSpPr>
          <p:nvPr>
            <p:ph type="ftr" sz="quarter" idx="11"/>
          </p:nvPr>
        </p:nvSpPr>
        <p:spPr/>
        <p:txBody>
          <a:bodyPr/>
          <a:lstStyle/>
          <a:p>
            <a:pPr>
              <a:defRPr/>
            </a:pPr>
            <a:endParaRPr lang="id-ID">
              <a:solidFill>
                <a:prstClr val="black"/>
              </a:solidFill>
            </a:endParaRPr>
          </a:p>
        </p:txBody>
      </p:sp>
      <p:sp>
        <p:nvSpPr>
          <p:cNvPr id="5" name="Slide Number Placeholder 4"/>
          <p:cNvSpPr>
            <a:spLocks noGrp="1"/>
          </p:cNvSpPr>
          <p:nvPr>
            <p:ph type="sldNum" sz="quarter" idx="12"/>
          </p:nvPr>
        </p:nvSpPr>
        <p:spPr/>
        <p:txBody>
          <a:bodyPr/>
          <a:lstStyle/>
          <a:p>
            <a:pPr>
              <a:defRPr/>
            </a:pPr>
            <a:fld id="{6573C628-255C-4899-851B-9EB136D7C5F9}"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38847949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pPr>
              <a:defRPr/>
            </a:pPr>
            <a:fld id="{78A4D081-41C0-40C7-813F-83F9BB089776}" type="datetimeFigureOut">
              <a:rPr lang="id-ID" smtClean="0">
                <a:solidFill>
                  <a:prstClr val="black"/>
                </a:solidFill>
              </a:rPr>
              <a:pPr>
                <a:defRPr/>
              </a:pPr>
              <a:t>06/02/2015</a:t>
            </a:fld>
            <a:endParaRPr lang="id-ID">
              <a:solidFill>
                <a:prstClr val="black"/>
              </a:solidFill>
            </a:endParaRPr>
          </a:p>
        </p:txBody>
      </p:sp>
      <p:sp>
        <p:nvSpPr>
          <p:cNvPr id="3" name="Footer Placeholder 2"/>
          <p:cNvSpPr>
            <a:spLocks noGrp="1"/>
          </p:cNvSpPr>
          <p:nvPr>
            <p:ph type="ftr" sz="quarter" idx="11"/>
          </p:nvPr>
        </p:nvSpPr>
        <p:spPr/>
        <p:txBody>
          <a:bodyPr/>
          <a:lstStyle/>
          <a:p>
            <a:pPr>
              <a:defRPr/>
            </a:pPr>
            <a:endParaRPr lang="id-ID">
              <a:solidFill>
                <a:prstClr val="black"/>
              </a:solidFill>
            </a:endParaRPr>
          </a:p>
        </p:txBody>
      </p:sp>
      <p:sp>
        <p:nvSpPr>
          <p:cNvPr id="4" name="Slide Number Placeholder 3"/>
          <p:cNvSpPr>
            <a:spLocks noGrp="1"/>
          </p:cNvSpPr>
          <p:nvPr>
            <p:ph type="sldNum" sz="quarter" idx="12"/>
          </p:nvPr>
        </p:nvSpPr>
        <p:spPr/>
        <p:txBody>
          <a:bodyPr/>
          <a:lstStyle/>
          <a:p>
            <a:pPr>
              <a:defRPr/>
            </a:pPr>
            <a:fld id="{EC122A20-384F-4432-A128-C2F7BD7CB1F0}"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29811186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3" y="609602"/>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6"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BFB5C68F-A977-4DB5-94AF-049C89706223}" type="datetimeFigureOut">
              <a:rPr lang="id-ID" smtClean="0">
                <a:solidFill>
                  <a:prstClr val="black"/>
                </a:solidFill>
              </a:rPr>
              <a:pPr>
                <a:defRPr/>
              </a:pPr>
              <a:t>06/02/2015</a:t>
            </a:fld>
            <a:endParaRPr lang="id-ID">
              <a:solidFill>
                <a:prstClr val="black"/>
              </a:solidFill>
            </a:endParaRPr>
          </a:p>
        </p:txBody>
      </p:sp>
      <p:sp>
        <p:nvSpPr>
          <p:cNvPr id="6" name="Footer Placeholder 5"/>
          <p:cNvSpPr>
            <a:spLocks noGrp="1"/>
          </p:cNvSpPr>
          <p:nvPr>
            <p:ph type="ftr" sz="quarter" idx="11"/>
          </p:nvPr>
        </p:nvSpPr>
        <p:spPr/>
        <p:txBody>
          <a:bodyPr/>
          <a:lstStyle/>
          <a:p>
            <a:pPr>
              <a:defRPr/>
            </a:pPr>
            <a:endParaRPr lang="id-ID">
              <a:solidFill>
                <a:prstClr val="black"/>
              </a:solidFill>
            </a:endParaRPr>
          </a:p>
        </p:txBody>
      </p:sp>
      <p:sp>
        <p:nvSpPr>
          <p:cNvPr id="7" name="Slide Number Placeholder 6"/>
          <p:cNvSpPr>
            <a:spLocks noGrp="1"/>
          </p:cNvSpPr>
          <p:nvPr>
            <p:ph type="sldNum" sz="quarter" idx="12"/>
          </p:nvPr>
        </p:nvSpPr>
        <p:spPr/>
        <p:txBody>
          <a:bodyPr/>
          <a:lstStyle/>
          <a:p>
            <a:pPr>
              <a:defRPr/>
            </a:pPr>
            <a:fld id="{C92B6626-47DC-41AF-A08B-4682D585A515}"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20584590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6" y="609600"/>
            <a:ext cx="5506157"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672361" y="609601"/>
            <a:ext cx="400780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4"/>
            <a:ext cx="550613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BF1045E-288A-4EF6-BE1E-807A7F176DA2}" type="datetimeFigureOut">
              <a:rPr lang="id-ID" smtClean="0">
                <a:solidFill>
                  <a:prstClr val="black"/>
                </a:solidFill>
              </a:rPr>
              <a:pPr>
                <a:defRPr/>
              </a:pPr>
              <a:t>06/02/2015</a:t>
            </a:fld>
            <a:endParaRPr lang="id-ID">
              <a:solidFill>
                <a:prstClr val="black"/>
              </a:solidFill>
            </a:endParaRPr>
          </a:p>
        </p:txBody>
      </p:sp>
      <p:sp>
        <p:nvSpPr>
          <p:cNvPr id="6" name="Footer Placeholder 5"/>
          <p:cNvSpPr>
            <a:spLocks noGrp="1"/>
          </p:cNvSpPr>
          <p:nvPr>
            <p:ph type="ftr" sz="quarter" idx="11"/>
          </p:nvPr>
        </p:nvSpPr>
        <p:spPr/>
        <p:txBody>
          <a:bodyPr/>
          <a:lstStyle/>
          <a:p>
            <a:pPr>
              <a:defRPr/>
            </a:pPr>
            <a:endParaRPr lang="id-ID">
              <a:solidFill>
                <a:prstClr val="black"/>
              </a:solidFill>
            </a:endParaRPr>
          </a:p>
        </p:txBody>
      </p:sp>
      <p:sp>
        <p:nvSpPr>
          <p:cNvPr id="7" name="Slide Number Placeholder 6"/>
          <p:cNvSpPr>
            <a:spLocks noGrp="1"/>
          </p:cNvSpPr>
          <p:nvPr>
            <p:ph type="sldNum" sz="quarter" idx="12"/>
          </p:nvPr>
        </p:nvSpPr>
        <p:spPr/>
        <p:txBody>
          <a:bodyPr/>
          <a:lstStyle/>
          <a:p>
            <a:pPr>
              <a:defRPr/>
            </a:pPr>
            <a:fld id="{4171B308-5053-49E7-ADD8-A2076245F4E8}"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4714044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5"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5"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5"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4A188EF-3E9B-4663-8DB7-827E7708668E}" type="datetimeFigureOut">
              <a:rPr lang="id-ID" smtClean="0">
                <a:solidFill>
                  <a:prstClr val="black"/>
                </a:solidFill>
              </a:rPr>
              <a:pPr>
                <a:defRPr/>
              </a:pPr>
              <a:t>06/02/2015</a:t>
            </a:fld>
            <a:endParaRPr lang="id-ID">
              <a:solidFill>
                <a:prstClr val="black"/>
              </a:solidFill>
            </a:endParaRPr>
          </a:p>
        </p:txBody>
      </p:sp>
      <p:sp>
        <p:nvSpPr>
          <p:cNvPr id="6" name="Footer Placeholder 5"/>
          <p:cNvSpPr>
            <a:spLocks noGrp="1"/>
          </p:cNvSpPr>
          <p:nvPr>
            <p:ph type="ftr" sz="quarter" idx="11"/>
          </p:nvPr>
        </p:nvSpPr>
        <p:spPr/>
        <p:txBody>
          <a:bodyPr/>
          <a:lstStyle/>
          <a:p>
            <a:pPr>
              <a:defRPr/>
            </a:pPr>
            <a:endParaRPr lang="id-ID">
              <a:solidFill>
                <a:prstClr val="black"/>
              </a:solidFill>
            </a:endParaRPr>
          </a:p>
        </p:txBody>
      </p:sp>
      <p:sp>
        <p:nvSpPr>
          <p:cNvPr id="7" name="Slide Number Placeholder 6"/>
          <p:cNvSpPr>
            <a:spLocks noGrp="1"/>
          </p:cNvSpPr>
          <p:nvPr>
            <p:ph type="sldNum" sz="quarter" idx="12"/>
          </p:nvPr>
        </p:nvSpPr>
        <p:spPr/>
        <p:txBody>
          <a:bodyPr/>
          <a:lstStyle/>
          <a:p>
            <a:pPr>
              <a:defRPr/>
            </a:pPr>
            <a:fld id="{27BA3816-F04A-4163-B068-4EF3138CD01D}"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929994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1"/>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4A188EF-3E9B-4663-8DB7-827E7708668E}" type="datetimeFigureOut">
              <a:rPr lang="id-ID" smtClean="0">
                <a:solidFill>
                  <a:prstClr val="black"/>
                </a:solidFill>
              </a:rPr>
              <a:pPr>
                <a:defRPr/>
              </a:pPr>
              <a:t>06/02/2015</a:t>
            </a:fld>
            <a:endParaRPr lang="id-ID">
              <a:solidFill>
                <a:prstClr val="black"/>
              </a:solidFill>
            </a:endParaRPr>
          </a:p>
        </p:txBody>
      </p:sp>
      <p:sp>
        <p:nvSpPr>
          <p:cNvPr id="6" name="Footer Placeholder 5"/>
          <p:cNvSpPr>
            <a:spLocks noGrp="1"/>
          </p:cNvSpPr>
          <p:nvPr>
            <p:ph type="ftr" sz="quarter" idx="11"/>
          </p:nvPr>
        </p:nvSpPr>
        <p:spPr/>
        <p:txBody>
          <a:bodyPr/>
          <a:lstStyle/>
          <a:p>
            <a:pPr>
              <a:defRPr/>
            </a:pPr>
            <a:endParaRPr lang="id-ID">
              <a:solidFill>
                <a:prstClr val="black"/>
              </a:solidFill>
            </a:endParaRPr>
          </a:p>
        </p:txBody>
      </p:sp>
      <p:sp>
        <p:nvSpPr>
          <p:cNvPr id="7" name="Slide Number Placeholder 6"/>
          <p:cNvSpPr>
            <a:spLocks noGrp="1"/>
          </p:cNvSpPr>
          <p:nvPr>
            <p:ph type="sldNum" sz="quarter" idx="12"/>
          </p:nvPr>
        </p:nvSpPr>
        <p:spPr/>
        <p:txBody>
          <a:bodyPr/>
          <a:lstStyle/>
          <a:p>
            <a:pPr>
              <a:defRPr/>
            </a:pPr>
            <a:fld id="{27BA3816-F04A-4163-B068-4EF3138CD01D}"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27985857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872589"/>
            <a:ext cx="9302752" cy="2729915"/>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5"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5" y="4372798"/>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4A188EF-3E9B-4663-8DB7-827E7708668E}" type="datetimeFigureOut">
              <a:rPr lang="id-ID" smtClean="0">
                <a:solidFill>
                  <a:prstClr val="black"/>
                </a:solidFill>
              </a:rPr>
              <a:pPr>
                <a:defRPr/>
              </a:pPr>
              <a:t>06/02/2015</a:t>
            </a:fld>
            <a:endParaRPr lang="id-ID">
              <a:solidFill>
                <a:prstClr val="black"/>
              </a:solidFill>
            </a:endParaRPr>
          </a:p>
        </p:txBody>
      </p:sp>
      <p:sp>
        <p:nvSpPr>
          <p:cNvPr id="6" name="Footer Placeholder 5"/>
          <p:cNvSpPr>
            <a:spLocks noGrp="1"/>
          </p:cNvSpPr>
          <p:nvPr>
            <p:ph type="ftr" sz="quarter" idx="11"/>
          </p:nvPr>
        </p:nvSpPr>
        <p:spPr/>
        <p:txBody>
          <a:bodyPr/>
          <a:lstStyle/>
          <a:p>
            <a:pPr>
              <a:defRPr/>
            </a:pPr>
            <a:endParaRPr lang="id-ID">
              <a:solidFill>
                <a:prstClr val="black"/>
              </a:solidFill>
            </a:endParaRPr>
          </a:p>
        </p:txBody>
      </p:sp>
      <p:sp>
        <p:nvSpPr>
          <p:cNvPr id="7" name="Slide Number Placeholder 6"/>
          <p:cNvSpPr>
            <a:spLocks noGrp="1"/>
          </p:cNvSpPr>
          <p:nvPr>
            <p:ph type="sldNum" sz="quarter" idx="12"/>
          </p:nvPr>
        </p:nvSpPr>
        <p:spPr/>
        <p:txBody>
          <a:bodyPr/>
          <a:lstStyle/>
          <a:p>
            <a:pPr>
              <a:defRPr/>
            </a:pPr>
            <a:fld id="{27BA3816-F04A-4163-B068-4EF3138CD01D}" type="slidenum">
              <a:rPr lang="id-ID" smtClean="0">
                <a:solidFill>
                  <a:prstClr val="black"/>
                </a:solidFill>
              </a:rPr>
              <a:pPr>
                <a:defRPr/>
              </a:pPr>
              <a:t>‹#›</a:t>
            </a:fld>
            <a:endParaRPr lang="id-ID">
              <a:solidFill>
                <a:prstClr val="black"/>
              </a:solidFill>
            </a:endParaRPr>
          </a:p>
        </p:txBody>
      </p:sp>
      <p:sp>
        <p:nvSpPr>
          <p:cNvPr id="11" name="TextBox 10"/>
          <p:cNvSpPr txBox="1"/>
          <p:nvPr/>
        </p:nvSpPr>
        <p:spPr>
          <a:xfrm>
            <a:off x="983501" y="887859"/>
            <a:ext cx="729184"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fontAlgn="base">
              <a:spcAft>
                <a:spcPct val="0"/>
              </a:spcAft>
            </a:pPr>
            <a:r>
              <a:rPr lang="en-US" sz="8000" dirty="0">
                <a:solidFill>
                  <a:prstClr val="black"/>
                </a:solidFill>
                <a:effectLst/>
                <a:latin typeface="Arial" pitchFamily="34" charset="0"/>
                <a:cs typeface="Arial" pitchFamily="34" charset="0"/>
              </a:rPr>
              <a:t>“</a:t>
            </a:r>
          </a:p>
        </p:txBody>
      </p:sp>
      <p:sp>
        <p:nvSpPr>
          <p:cNvPr id="14" name="TextBox 13"/>
          <p:cNvSpPr txBox="1"/>
          <p:nvPr/>
        </p:nvSpPr>
        <p:spPr>
          <a:xfrm>
            <a:off x="10466841" y="3120015"/>
            <a:ext cx="7381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base">
              <a:spcAft>
                <a:spcPct val="0"/>
              </a:spcAft>
            </a:pPr>
            <a:r>
              <a:rPr lang="en-US" sz="8000" dirty="0">
                <a:solidFill>
                  <a:prstClr val="black"/>
                </a:solidFill>
                <a:effectLst/>
                <a:latin typeface="Arial" pitchFamily="34" charset="0"/>
                <a:cs typeface="Arial" pitchFamily="34" charset="0"/>
              </a:rPr>
              <a:t>”</a:t>
            </a:r>
          </a:p>
        </p:txBody>
      </p:sp>
    </p:spTree>
    <p:extLst>
      <p:ext uri="{BB962C8B-B14F-4D97-AF65-F5344CB8AC3E}">
        <p14:creationId xmlns:p14="http://schemas.microsoft.com/office/powerpoint/2010/main" val="8958738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3"/>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4A188EF-3E9B-4663-8DB7-827E7708668E}" type="datetimeFigureOut">
              <a:rPr lang="id-ID" smtClean="0">
                <a:solidFill>
                  <a:prstClr val="black"/>
                </a:solidFill>
              </a:rPr>
              <a:pPr>
                <a:defRPr/>
              </a:pPr>
              <a:t>06/02/2015</a:t>
            </a:fld>
            <a:endParaRPr lang="id-ID">
              <a:solidFill>
                <a:prstClr val="black"/>
              </a:solidFill>
            </a:endParaRPr>
          </a:p>
        </p:txBody>
      </p:sp>
      <p:sp>
        <p:nvSpPr>
          <p:cNvPr id="6" name="Footer Placeholder 5"/>
          <p:cNvSpPr>
            <a:spLocks noGrp="1"/>
          </p:cNvSpPr>
          <p:nvPr>
            <p:ph type="ftr" sz="quarter" idx="11"/>
          </p:nvPr>
        </p:nvSpPr>
        <p:spPr/>
        <p:txBody>
          <a:bodyPr/>
          <a:lstStyle/>
          <a:p>
            <a:pPr>
              <a:defRPr/>
            </a:pPr>
            <a:endParaRPr lang="id-ID">
              <a:solidFill>
                <a:prstClr val="black"/>
              </a:solidFill>
            </a:endParaRPr>
          </a:p>
        </p:txBody>
      </p:sp>
      <p:sp>
        <p:nvSpPr>
          <p:cNvPr id="7" name="Slide Number Placeholder 6"/>
          <p:cNvSpPr>
            <a:spLocks noGrp="1"/>
          </p:cNvSpPr>
          <p:nvPr>
            <p:ph type="sldNum" sz="quarter" idx="12"/>
          </p:nvPr>
        </p:nvSpPr>
        <p:spPr/>
        <p:txBody>
          <a:bodyPr/>
          <a:lstStyle/>
          <a:p>
            <a:pPr>
              <a:defRPr/>
            </a:pPr>
            <a:fld id="{27BA3816-F04A-4163-B068-4EF3138CD01D}"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9768172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5"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5" y="2367093"/>
            <a:ext cx="329897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5" y="2943357"/>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90" y="2367093"/>
            <a:ext cx="329152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50" y="2943357"/>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9" y="2367093"/>
            <a:ext cx="3304928"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9" y="2943357"/>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a:defRPr/>
            </a:pPr>
            <a:fld id="{F4A188EF-3E9B-4663-8DB7-827E7708668E}" type="datetimeFigureOut">
              <a:rPr lang="id-ID" smtClean="0">
                <a:solidFill>
                  <a:prstClr val="black"/>
                </a:solidFill>
              </a:rPr>
              <a:pPr>
                <a:defRPr/>
              </a:pPr>
              <a:t>06/02/2015</a:t>
            </a:fld>
            <a:endParaRPr lang="id-ID">
              <a:solidFill>
                <a:prstClr val="black"/>
              </a:solidFill>
            </a:endParaRPr>
          </a:p>
        </p:txBody>
      </p:sp>
      <p:sp>
        <p:nvSpPr>
          <p:cNvPr id="4" name="Footer Placeholder 3"/>
          <p:cNvSpPr>
            <a:spLocks noGrp="1"/>
          </p:cNvSpPr>
          <p:nvPr>
            <p:ph type="ftr" sz="quarter" idx="11"/>
          </p:nvPr>
        </p:nvSpPr>
        <p:spPr/>
        <p:txBody>
          <a:bodyPr/>
          <a:lstStyle/>
          <a:p>
            <a:pPr>
              <a:defRPr/>
            </a:pPr>
            <a:endParaRPr lang="id-ID">
              <a:solidFill>
                <a:prstClr val="black"/>
              </a:solidFill>
            </a:endParaRPr>
          </a:p>
        </p:txBody>
      </p:sp>
      <p:sp>
        <p:nvSpPr>
          <p:cNvPr id="5" name="Slide Number Placeholder 4"/>
          <p:cNvSpPr>
            <a:spLocks noGrp="1"/>
          </p:cNvSpPr>
          <p:nvPr>
            <p:ph type="sldNum" sz="quarter" idx="12"/>
          </p:nvPr>
        </p:nvSpPr>
        <p:spPr/>
        <p:txBody>
          <a:bodyPr/>
          <a:lstStyle/>
          <a:p>
            <a:pPr>
              <a:defRPr/>
            </a:pPr>
            <a:fld id="{27BA3816-F04A-4163-B068-4EF3138CD01D}"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6908706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5"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6" y="4204820"/>
            <a:ext cx="3296409"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76"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6"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2"/>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300" y="4204820"/>
            <a:ext cx="330068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9"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4" y="4781080"/>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a:defRPr/>
            </a:pPr>
            <a:fld id="{F4A188EF-3E9B-4663-8DB7-827E7708668E}" type="datetimeFigureOut">
              <a:rPr lang="id-ID" smtClean="0">
                <a:solidFill>
                  <a:prstClr val="black"/>
                </a:solidFill>
              </a:rPr>
              <a:pPr>
                <a:defRPr/>
              </a:pPr>
              <a:t>06/02/2015</a:t>
            </a:fld>
            <a:endParaRPr lang="id-ID">
              <a:solidFill>
                <a:prstClr val="black"/>
              </a:solidFill>
            </a:endParaRPr>
          </a:p>
        </p:txBody>
      </p:sp>
      <p:sp>
        <p:nvSpPr>
          <p:cNvPr id="4" name="Footer Placeholder 3"/>
          <p:cNvSpPr>
            <a:spLocks noGrp="1"/>
          </p:cNvSpPr>
          <p:nvPr>
            <p:ph type="ftr" sz="quarter" idx="11"/>
          </p:nvPr>
        </p:nvSpPr>
        <p:spPr/>
        <p:txBody>
          <a:bodyPr/>
          <a:lstStyle/>
          <a:p>
            <a:pPr>
              <a:defRPr/>
            </a:pPr>
            <a:endParaRPr lang="id-ID">
              <a:solidFill>
                <a:prstClr val="black"/>
              </a:solidFill>
            </a:endParaRPr>
          </a:p>
        </p:txBody>
      </p:sp>
      <p:sp>
        <p:nvSpPr>
          <p:cNvPr id="5" name="Slide Number Placeholder 4"/>
          <p:cNvSpPr>
            <a:spLocks noGrp="1"/>
          </p:cNvSpPr>
          <p:nvPr>
            <p:ph type="sldNum" sz="quarter" idx="12"/>
          </p:nvPr>
        </p:nvSpPr>
        <p:spPr/>
        <p:txBody>
          <a:bodyPr/>
          <a:lstStyle/>
          <a:p>
            <a:pPr>
              <a:defRPr/>
            </a:pPr>
            <a:fld id="{27BA3816-F04A-4163-B068-4EF3138CD01D}"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265873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6" y="618519"/>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5"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5" y="3051014"/>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1" y="3051014"/>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AECB8E10-AB3F-4A84-8354-5637633F660C}" type="datetimeFigureOut">
              <a:rPr lang="id-ID" smtClean="0">
                <a:solidFill>
                  <a:prstClr val="black"/>
                </a:solidFill>
              </a:rPr>
              <a:pPr>
                <a:defRPr/>
              </a:pPr>
              <a:t>06/02/2015</a:t>
            </a:fld>
            <a:endParaRPr lang="id-ID">
              <a:solidFill>
                <a:prstClr val="black"/>
              </a:solidFill>
            </a:endParaRPr>
          </a:p>
        </p:txBody>
      </p:sp>
      <p:sp>
        <p:nvSpPr>
          <p:cNvPr id="8" name="Footer Placeholder 7"/>
          <p:cNvSpPr>
            <a:spLocks noGrp="1"/>
          </p:cNvSpPr>
          <p:nvPr>
            <p:ph type="ftr" sz="quarter" idx="11"/>
          </p:nvPr>
        </p:nvSpPr>
        <p:spPr/>
        <p:txBody>
          <a:bodyPr/>
          <a:lstStyle/>
          <a:p>
            <a:pPr>
              <a:defRPr/>
            </a:pPr>
            <a:endParaRPr lang="id-ID">
              <a:solidFill>
                <a:prstClr val="black"/>
              </a:solidFill>
            </a:endParaRPr>
          </a:p>
        </p:txBody>
      </p:sp>
      <p:sp>
        <p:nvSpPr>
          <p:cNvPr id="9" name="Slide Number Placeholder 8"/>
          <p:cNvSpPr>
            <a:spLocks noGrp="1"/>
          </p:cNvSpPr>
          <p:nvPr>
            <p:ph type="sldNum" sz="quarter" idx="12"/>
          </p:nvPr>
        </p:nvSpPr>
        <p:spPr/>
        <p:txBody>
          <a:bodyPr/>
          <a:lstStyle/>
          <a:p>
            <a:pPr>
              <a:defRPr/>
            </a:pPr>
            <a:fld id="{71DE6908-5E23-43A7-B0D7-C3EDB549B3F5}"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060592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5"/>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EA0FFDDA-4C60-4BC0-9F37-FF35EA41FB74}" type="datetimeFigureOut">
              <a:rPr lang="id-ID" smtClean="0">
                <a:solidFill>
                  <a:prstClr val="black"/>
                </a:solidFill>
              </a:rPr>
              <a:pPr>
                <a:defRPr/>
              </a:pPr>
              <a:t>06/02/2015</a:t>
            </a:fld>
            <a:endParaRPr lang="id-ID">
              <a:solidFill>
                <a:prstClr val="black"/>
              </a:solidFill>
            </a:endParaRPr>
          </a:p>
        </p:txBody>
      </p:sp>
      <p:sp>
        <p:nvSpPr>
          <p:cNvPr id="5" name="Footer Placeholder 4"/>
          <p:cNvSpPr>
            <a:spLocks noGrp="1"/>
          </p:cNvSpPr>
          <p:nvPr>
            <p:ph type="ftr" sz="quarter" idx="11"/>
          </p:nvPr>
        </p:nvSpPr>
        <p:spPr/>
        <p:txBody>
          <a:bodyPr/>
          <a:lstStyle/>
          <a:p>
            <a:pPr>
              <a:defRPr/>
            </a:pPr>
            <a:endParaRPr lang="id-ID">
              <a:solidFill>
                <a:prstClr val="black"/>
              </a:solidFill>
            </a:endParaRPr>
          </a:p>
        </p:txBody>
      </p:sp>
      <p:sp>
        <p:nvSpPr>
          <p:cNvPr id="6" name="Slide Number Placeholder 5"/>
          <p:cNvSpPr>
            <a:spLocks noGrp="1"/>
          </p:cNvSpPr>
          <p:nvPr>
            <p:ph type="sldNum" sz="quarter" idx="12"/>
          </p:nvPr>
        </p:nvSpPr>
        <p:spPr/>
        <p:txBody>
          <a:bodyPr/>
          <a:lstStyle/>
          <a:p>
            <a:pPr>
              <a:defRPr/>
            </a:pPr>
            <a:fld id="{457544BA-70C5-4B5F-85DC-535252C506FF}"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22351548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1" y="609603"/>
            <a:ext cx="2553327"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3"/>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DA637F14-6DDC-487F-9176-9667CBAA8441}" type="datetimeFigureOut">
              <a:rPr lang="id-ID" smtClean="0">
                <a:solidFill>
                  <a:prstClr val="black"/>
                </a:solidFill>
              </a:rPr>
              <a:pPr>
                <a:defRPr/>
              </a:pPr>
              <a:t>06/02/2015</a:t>
            </a:fld>
            <a:endParaRPr lang="id-ID">
              <a:solidFill>
                <a:prstClr val="black"/>
              </a:solidFill>
            </a:endParaRPr>
          </a:p>
        </p:txBody>
      </p:sp>
      <p:sp>
        <p:nvSpPr>
          <p:cNvPr id="5" name="Footer Placeholder 4"/>
          <p:cNvSpPr>
            <a:spLocks noGrp="1"/>
          </p:cNvSpPr>
          <p:nvPr>
            <p:ph type="ftr" sz="quarter" idx="11"/>
          </p:nvPr>
        </p:nvSpPr>
        <p:spPr/>
        <p:txBody>
          <a:bodyPr/>
          <a:lstStyle/>
          <a:p>
            <a:pPr>
              <a:defRPr/>
            </a:pPr>
            <a:endParaRPr lang="id-ID">
              <a:solidFill>
                <a:prstClr val="black"/>
              </a:solidFill>
            </a:endParaRPr>
          </a:p>
        </p:txBody>
      </p:sp>
      <p:sp>
        <p:nvSpPr>
          <p:cNvPr id="6" name="Slide Number Placeholder 5"/>
          <p:cNvSpPr>
            <a:spLocks noGrp="1"/>
          </p:cNvSpPr>
          <p:nvPr>
            <p:ph type="sldNum" sz="quarter" idx="12"/>
          </p:nvPr>
        </p:nvSpPr>
        <p:spPr/>
        <p:txBody>
          <a:bodyPr/>
          <a:lstStyle/>
          <a:p>
            <a:pPr>
              <a:defRPr/>
            </a:pPr>
            <a:fld id="{18E51D24-2C9E-4C77-AB58-958300BC2562}"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39005342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4A3CB4-CF0B-4EC1-B354-F4FF71A9A21C}" type="datetimeFigureOut">
              <a:rPr lang="en-US" smtClean="0">
                <a:solidFill>
                  <a:prstClr val="black">
                    <a:tint val="75000"/>
                  </a:prstClr>
                </a:solidFill>
              </a:rPr>
              <a:pPr/>
              <a:t>2/6/2015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2DC3D-26E6-414E-9C4E-91BE8C1D39B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88505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4A3CB4-CF0B-4EC1-B354-F4FF71A9A21C}" type="datetimeFigureOut">
              <a:rPr lang="en-US" smtClean="0">
                <a:solidFill>
                  <a:prstClr val="black">
                    <a:tint val="75000"/>
                  </a:prstClr>
                </a:solidFill>
              </a:rPr>
              <a:pPr/>
              <a:t>2/6/2015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2DC3D-26E6-414E-9C4E-91BE8C1D39B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93924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4A3CB4-CF0B-4EC1-B354-F4FF71A9A21C}" type="datetimeFigureOut">
              <a:rPr lang="en-US" smtClean="0">
                <a:solidFill>
                  <a:prstClr val="black">
                    <a:tint val="75000"/>
                  </a:prstClr>
                </a:solidFill>
              </a:rPr>
              <a:pPr/>
              <a:t>2/6/2015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2DC3D-26E6-414E-9C4E-91BE8C1D39B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22329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4A3CB4-CF0B-4EC1-B354-F4FF71A9A21C}" type="datetimeFigureOut">
              <a:rPr lang="en-US" smtClean="0">
                <a:solidFill>
                  <a:prstClr val="black">
                    <a:tint val="75000"/>
                  </a:prstClr>
                </a:solidFill>
              </a:rPr>
              <a:pPr/>
              <a:t>2/6/2015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2DC3D-26E6-414E-9C4E-91BE8C1D39B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81202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4A3CB4-CF0B-4EC1-B354-F4FF71A9A21C}" type="datetimeFigureOut">
              <a:rPr lang="en-US" smtClean="0">
                <a:solidFill>
                  <a:prstClr val="black">
                    <a:tint val="75000"/>
                  </a:prstClr>
                </a:solidFill>
              </a:rPr>
              <a:pPr/>
              <a:t>2/6/2015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862DC3D-26E6-414E-9C4E-91BE8C1D39B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32329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4A3CB4-CF0B-4EC1-B354-F4FF71A9A21C}" type="datetimeFigureOut">
              <a:rPr lang="en-US" smtClean="0">
                <a:solidFill>
                  <a:prstClr val="black">
                    <a:tint val="75000"/>
                  </a:prstClr>
                </a:solidFill>
              </a:rPr>
              <a:pPr/>
              <a:t>2/6/2015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862DC3D-26E6-414E-9C4E-91BE8C1D39B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90583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4A3CB4-CF0B-4EC1-B354-F4FF71A9A21C}" type="datetimeFigureOut">
              <a:rPr lang="en-US" smtClean="0">
                <a:solidFill>
                  <a:prstClr val="black">
                    <a:tint val="75000"/>
                  </a:prstClr>
                </a:solidFill>
              </a:rPr>
              <a:pPr/>
              <a:t>2/6/2015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862DC3D-26E6-414E-9C4E-91BE8C1D39B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5117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4A3CB4-CF0B-4EC1-B354-F4FF71A9A21C}" type="datetimeFigureOut">
              <a:rPr lang="en-US" smtClean="0">
                <a:solidFill>
                  <a:prstClr val="black">
                    <a:tint val="75000"/>
                  </a:prstClr>
                </a:solidFill>
              </a:rPr>
              <a:pPr/>
              <a:t>2/6/2015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2DC3D-26E6-414E-9C4E-91BE8C1D39B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805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C0BF4A6A-6B82-4DC8-9113-2C5A457E97B4}" type="datetimeFigureOut">
              <a:rPr lang="id-ID" smtClean="0">
                <a:solidFill>
                  <a:prstClr val="black"/>
                </a:solidFill>
              </a:rPr>
              <a:pPr>
                <a:defRPr/>
              </a:pPr>
              <a:t>06/02/2015</a:t>
            </a:fld>
            <a:endParaRPr lang="id-ID">
              <a:solidFill>
                <a:prstClr val="black"/>
              </a:solidFill>
            </a:endParaRPr>
          </a:p>
        </p:txBody>
      </p:sp>
      <p:sp>
        <p:nvSpPr>
          <p:cNvPr id="4" name="Footer Placeholder 3"/>
          <p:cNvSpPr>
            <a:spLocks noGrp="1"/>
          </p:cNvSpPr>
          <p:nvPr>
            <p:ph type="ftr" sz="quarter" idx="11"/>
          </p:nvPr>
        </p:nvSpPr>
        <p:spPr/>
        <p:txBody>
          <a:bodyPr/>
          <a:lstStyle/>
          <a:p>
            <a:pPr>
              <a:defRPr/>
            </a:pPr>
            <a:endParaRPr lang="id-ID">
              <a:solidFill>
                <a:prstClr val="black"/>
              </a:solidFill>
            </a:endParaRPr>
          </a:p>
        </p:txBody>
      </p:sp>
      <p:sp>
        <p:nvSpPr>
          <p:cNvPr id="5" name="Slide Number Placeholder 4"/>
          <p:cNvSpPr>
            <a:spLocks noGrp="1"/>
          </p:cNvSpPr>
          <p:nvPr>
            <p:ph type="sldNum" sz="quarter" idx="12"/>
          </p:nvPr>
        </p:nvSpPr>
        <p:spPr/>
        <p:txBody>
          <a:bodyPr/>
          <a:lstStyle/>
          <a:p>
            <a:pPr>
              <a:defRPr/>
            </a:pPr>
            <a:fld id="{6573C628-255C-4899-851B-9EB136D7C5F9}"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32460826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4A3CB4-CF0B-4EC1-B354-F4FF71A9A21C}" type="datetimeFigureOut">
              <a:rPr lang="en-US" smtClean="0">
                <a:solidFill>
                  <a:prstClr val="black">
                    <a:tint val="75000"/>
                  </a:prstClr>
                </a:solidFill>
              </a:rPr>
              <a:pPr/>
              <a:t>2/6/2015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2DC3D-26E6-414E-9C4E-91BE8C1D39B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75694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4A3CB4-CF0B-4EC1-B354-F4FF71A9A21C}" type="datetimeFigureOut">
              <a:rPr lang="en-US" smtClean="0">
                <a:solidFill>
                  <a:prstClr val="black">
                    <a:tint val="75000"/>
                  </a:prstClr>
                </a:solidFill>
              </a:rPr>
              <a:pPr/>
              <a:t>2/6/2015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2DC3D-26E6-414E-9C4E-91BE8C1D39B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69769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4A3CB4-CF0B-4EC1-B354-F4FF71A9A21C}" type="datetimeFigureOut">
              <a:rPr lang="en-US" smtClean="0">
                <a:solidFill>
                  <a:prstClr val="black">
                    <a:tint val="75000"/>
                  </a:prstClr>
                </a:solidFill>
              </a:rPr>
              <a:pPr/>
              <a:t>2/6/2015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2DC3D-26E6-414E-9C4E-91BE8C1D39B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61880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674EF4-91AD-4BE2-BAA8-34DC200745AE}" type="datetimeFigureOut">
              <a:rPr lang="en-US" smtClean="0">
                <a:solidFill>
                  <a:prstClr val="black">
                    <a:tint val="75000"/>
                  </a:prstClr>
                </a:solidFill>
              </a:rPr>
              <a:pPr/>
              <a:t>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9F3AC9-8362-4D3C-9CD0-9990A0332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6455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674EF4-91AD-4BE2-BAA8-34DC200745AE}" type="datetimeFigureOut">
              <a:rPr lang="en-US" smtClean="0">
                <a:solidFill>
                  <a:prstClr val="black">
                    <a:tint val="75000"/>
                  </a:prstClr>
                </a:solidFill>
              </a:rPr>
              <a:pPr/>
              <a:t>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9F3AC9-8362-4D3C-9CD0-9990A0332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6267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674EF4-91AD-4BE2-BAA8-34DC200745AE}" type="datetimeFigureOut">
              <a:rPr lang="en-US" smtClean="0">
                <a:solidFill>
                  <a:prstClr val="black">
                    <a:tint val="75000"/>
                  </a:prstClr>
                </a:solidFill>
              </a:rPr>
              <a:pPr/>
              <a:t>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9F3AC9-8362-4D3C-9CD0-9990A0332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26958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674EF4-91AD-4BE2-BAA8-34DC200745AE}" type="datetimeFigureOut">
              <a:rPr lang="en-US" smtClean="0">
                <a:solidFill>
                  <a:prstClr val="black">
                    <a:tint val="75000"/>
                  </a:prstClr>
                </a:solidFill>
              </a:rPr>
              <a:pPr/>
              <a:t>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9F3AC9-8362-4D3C-9CD0-9990A0332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9623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674EF4-91AD-4BE2-BAA8-34DC200745AE}" type="datetimeFigureOut">
              <a:rPr lang="en-US" smtClean="0">
                <a:solidFill>
                  <a:prstClr val="black">
                    <a:tint val="75000"/>
                  </a:prstClr>
                </a:solidFill>
              </a:rPr>
              <a:pPr/>
              <a:t>2/6/2015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E9F3AC9-8362-4D3C-9CD0-9990A0332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8208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674EF4-91AD-4BE2-BAA8-34DC200745AE}" type="datetimeFigureOut">
              <a:rPr lang="en-US" smtClean="0">
                <a:solidFill>
                  <a:prstClr val="black">
                    <a:tint val="75000"/>
                  </a:prstClr>
                </a:solidFill>
              </a:rPr>
              <a:pPr/>
              <a:t>2/6/2015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E9F3AC9-8362-4D3C-9CD0-9990A0332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4480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674EF4-91AD-4BE2-BAA8-34DC200745AE}" type="datetimeFigureOut">
              <a:rPr lang="en-US" smtClean="0">
                <a:solidFill>
                  <a:prstClr val="black">
                    <a:tint val="75000"/>
                  </a:prstClr>
                </a:solidFill>
              </a:rPr>
              <a:pPr/>
              <a:t>2/6/2015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9F3AC9-8362-4D3C-9CD0-9990A0332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191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pPr>
              <a:defRPr/>
            </a:pPr>
            <a:fld id="{78A4D081-41C0-40C7-813F-83F9BB089776}" type="datetimeFigureOut">
              <a:rPr lang="id-ID" smtClean="0">
                <a:solidFill>
                  <a:prstClr val="black"/>
                </a:solidFill>
              </a:rPr>
              <a:pPr>
                <a:defRPr/>
              </a:pPr>
              <a:t>06/02/2015</a:t>
            </a:fld>
            <a:endParaRPr lang="id-ID">
              <a:solidFill>
                <a:prstClr val="black"/>
              </a:solidFill>
            </a:endParaRPr>
          </a:p>
        </p:txBody>
      </p:sp>
      <p:sp>
        <p:nvSpPr>
          <p:cNvPr id="3" name="Footer Placeholder 2"/>
          <p:cNvSpPr>
            <a:spLocks noGrp="1"/>
          </p:cNvSpPr>
          <p:nvPr>
            <p:ph type="ftr" sz="quarter" idx="11"/>
          </p:nvPr>
        </p:nvSpPr>
        <p:spPr/>
        <p:txBody>
          <a:bodyPr/>
          <a:lstStyle/>
          <a:p>
            <a:pPr>
              <a:defRPr/>
            </a:pPr>
            <a:endParaRPr lang="id-ID">
              <a:solidFill>
                <a:prstClr val="black"/>
              </a:solidFill>
            </a:endParaRPr>
          </a:p>
        </p:txBody>
      </p:sp>
      <p:sp>
        <p:nvSpPr>
          <p:cNvPr id="4" name="Slide Number Placeholder 3"/>
          <p:cNvSpPr>
            <a:spLocks noGrp="1"/>
          </p:cNvSpPr>
          <p:nvPr>
            <p:ph type="sldNum" sz="quarter" idx="12"/>
          </p:nvPr>
        </p:nvSpPr>
        <p:spPr/>
        <p:txBody>
          <a:bodyPr/>
          <a:lstStyle/>
          <a:p>
            <a:pPr>
              <a:defRPr/>
            </a:pPr>
            <a:fld id="{EC122A20-384F-4432-A128-C2F7BD7CB1F0}"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36633526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674EF4-91AD-4BE2-BAA8-34DC200745AE}" type="datetimeFigureOut">
              <a:rPr lang="en-US" smtClean="0">
                <a:solidFill>
                  <a:prstClr val="black">
                    <a:tint val="75000"/>
                  </a:prstClr>
                </a:solidFill>
              </a:rPr>
              <a:pPr/>
              <a:t>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9F3AC9-8362-4D3C-9CD0-9990A0332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16396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674EF4-91AD-4BE2-BAA8-34DC200745AE}" type="datetimeFigureOut">
              <a:rPr lang="en-US" smtClean="0">
                <a:solidFill>
                  <a:prstClr val="black">
                    <a:tint val="75000"/>
                  </a:prstClr>
                </a:solidFill>
              </a:rPr>
              <a:pPr/>
              <a:t>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9F3AC9-8362-4D3C-9CD0-9990A0332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22421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674EF4-91AD-4BE2-BAA8-34DC200745AE}" type="datetimeFigureOut">
              <a:rPr lang="en-US" smtClean="0">
                <a:solidFill>
                  <a:prstClr val="black">
                    <a:tint val="75000"/>
                  </a:prstClr>
                </a:solidFill>
              </a:rPr>
              <a:pPr/>
              <a:t>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9F3AC9-8362-4D3C-9CD0-9990A0332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42811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674EF4-91AD-4BE2-BAA8-34DC200745AE}" type="datetimeFigureOut">
              <a:rPr lang="en-US" smtClean="0">
                <a:solidFill>
                  <a:prstClr val="black">
                    <a:tint val="75000"/>
                  </a:prstClr>
                </a:solidFill>
              </a:rPr>
              <a:pPr/>
              <a:t>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9F3AC9-8362-4D3C-9CD0-9990A0332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12610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7"/>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2"/>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4380DD51-607F-4F9A-8CF1-C83C4EF4A08A}" type="datetimeFigureOut">
              <a:rPr lang="id-ID" smtClean="0">
                <a:solidFill>
                  <a:prstClr val="black"/>
                </a:solidFill>
              </a:rPr>
              <a:pPr>
                <a:defRPr/>
              </a:pPr>
              <a:t>06/02/2015</a:t>
            </a:fld>
            <a:endParaRPr lang="id-ID">
              <a:solidFill>
                <a:prstClr val="black"/>
              </a:solidFill>
            </a:endParaRPr>
          </a:p>
        </p:txBody>
      </p:sp>
      <p:sp>
        <p:nvSpPr>
          <p:cNvPr id="5" name="Footer Placeholder 4"/>
          <p:cNvSpPr>
            <a:spLocks noGrp="1"/>
          </p:cNvSpPr>
          <p:nvPr>
            <p:ph type="ftr" sz="quarter" idx="11"/>
          </p:nvPr>
        </p:nvSpPr>
        <p:spPr/>
        <p:txBody>
          <a:bodyPr/>
          <a:lstStyle/>
          <a:p>
            <a:pPr>
              <a:defRPr/>
            </a:pPr>
            <a:endParaRPr lang="id-ID">
              <a:solidFill>
                <a:prstClr val="black"/>
              </a:solidFill>
            </a:endParaRPr>
          </a:p>
        </p:txBody>
      </p:sp>
      <p:sp>
        <p:nvSpPr>
          <p:cNvPr id="6" name="Slide Number Placeholder 5"/>
          <p:cNvSpPr>
            <a:spLocks noGrp="1"/>
          </p:cNvSpPr>
          <p:nvPr>
            <p:ph type="sldNum" sz="quarter" idx="12"/>
          </p:nvPr>
        </p:nvSpPr>
        <p:spPr/>
        <p:txBody>
          <a:bodyPr/>
          <a:lstStyle/>
          <a:p>
            <a:pPr>
              <a:defRPr/>
            </a:pPr>
            <a:fld id="{EE738BD8-B7F3-492B-A4F9-55CC35F15CB1}"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8817993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3" y="2367094"/>
            <a:ext cx="10363827"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83EA8C8E-E4EA-420E-BE62-700C32AB70A6}" type="datetimeFigureOut">
              <a:rPr lang="id-ID" smtClean="0">
                <a:solidFill>
                  <a:prstClr val="black"/>
                </a:solidFill>
              </a:rPr>
              <a:pPr>
                <a:defRPr/>
              </a:pPr>
              <a:t>06/02/2015</a:t>
            </a:fld>
            <a:endParaRPr lang="id-ID">
              <a:solidFill>
                <a:prstClr val="black"/>
              </a:solidFill>
            </a:endParaRPr>
          </a:p>
        </p:txBody>
      </p:sp>
      <p:sp>
        <p:nvSpPr>
          <p:cNvPr id="5" name="Footer Placeholder 4"/>
          <p:cNvSpPr>
            <a:spLocks noGrp="1"/>
          </p:cNvSpPr>
          <p:nvPr>
            <p:ph type="ftr" sz="quarter" idx="11"/>
          </p:nvPr>
        </p:nvSpPr>
        <p:spPr/>
        <p:txBody>
          <a:bodyPr/>
          <a:lstStyle/>
          <a:p>
            <a:pPr>
              <a:defRPr/>
            </a:pPr>
            <a:endParaRPr lang="id-ID">
              <a:solidFill>
                <a:prstClr val="black"/>
              </a:solidFill>
            </a:endParaRPr>
          </a:p>
        </p:txBody>
      </p:sp>
      <p:sp>
        <p:nvSpPr>
          <p:cNvPr id="6" name="Slide Number Placeholder 5"/>
          <p:cNvSpPr>
            <a:spLocks noGrp="1"/>
          </p:cNvSpPr>
          <p:nvPr>
            <p:ph type="sldNum" sz="quarter" idx="12"/>
          </p:nvPr>
        </p:nvSpPr>
        <p:spPr/>
        <p:txBody>
          <a:bodyPr/>
          <a:lstStyle/>
          <a:p>
            <a:pPr>
              <a:defRPr/>
            </a:pPr>
            <a:fld id="{BF0307DB-5986-4005-8734-448623636DC7}"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8580665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828565"/>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5" y="3657459"/>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2356D49-2792-4AD9-A2A7-1A007680896E}" type="datetimeFigureOut">
              <a:rPr lang="id-ID" smtClean="0">
                <a:solidFill>
                  <a:prstClr val="black"/>
                </a:solidFill>
              </a:rPr>
              <a:pPr>
                <a:defRPr/>
              </a:pPr>
              <a:t>06/02/2015</a:t>
            </a:fld>
            <a:endParaRPr lang="id-ID">
              <a:solidFill>
                <a:prstClr val="black"/>
              </a:solidFill>
            </a:endParaRPr>
          </a:p>
        </p:txBody>
      </p:sp>
      <p:sp>
        <p:nvSpPr>
          <p:cNvPr id="5" name="Footer Placeholder 4"/>
          <p:cNvSpPr>
            <a:spLocks noGrp="1"/>
          </p:cNvSpPr>
          <p:nvPr>
            <p:ph type="ftr" sz="quarter" idx="11"/>
          </p:nvPr>
        </p:nvSpPr>
        <p:spPr/>
        <p:txBody>
          <a:bodyPr/>
          <a:lstStyle/>
          <a:p>
            <a:pPr>
              <a:defRPr/>
            </a:pPr>
            <a:endParaRPr lang="id-ID">
              <a:solidFill>
                <a:prstClr val="black"/>
              </a:solidFill>
            </a:endParaRPr>
          </a:p>
        </p:txBody>
      </p:sp>
      <p:sp>
        <p:nvSpPr>
          <p:cNvPr id="6" name="Slide Number Placeholder 5"/>
          <p:cNvSpPr>
            <a:spLocks noGrp="1"/>
          </p:cNvSpPr>
          <p:nvPr>
            <p:ph type="sldNum" sz="quarter" idx="12"/>
          </p:nvPr>
        </p:nvSpPr>
        <p:spPr/>
        <p:txBody>
          <a:bodyPr/>
          <a:lstStyle/>
          <a:p>
            <a:pPr>
              <a:defRPr/>
            </a:pPr>
            <a:fld id="{D2257D72-10D3-4151-BB94-B318B22D1210}"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32811036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6" y="618519"/>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3" y="2367094"/>
            <a:ext cx="5106027"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4"/>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50474895-6008-4D6C-AD3C-7C97D25CF13E}" type="datetimeFigureOut">
              <a:rPr lang="id-ID" smtClean="0">
                <a:solidFill>
                  <a:prstClr val="black"/>
                </a:solidFill>
              </a:rPr>
              <a:pPr>
                <a:defRPr/>
              </a:pPr>
              <a:t>06/02/2015</a:t>
            </a:fld>
            <a:endParaRPr lang="id-ID">
              <a:solidFill>
                <a:prstClr val="black"/>
              </a:solidFill>
            </a:endParaRPr>
          </a:p>
        </p:txBody>
      </p:sp>
      <p:sp>
        <p:nvSpPr>
          <p:cNvPr id="6" name="Footer Placeholder 5"/>
          <p:cNvSpPr>
            <a:spLocks noGrp="1"/>
          </p:cNvSpPr>
          <p:nvPr>
            <p:ph type="ftr" sz="quarter" idx="11"/>
          </p:nvPr>
        </p:nvSpPr>
        <p:spPr/>
        <p:txBody>
          <a:bodyPr/>
          <a:lstStyle/>
          <a:p>
            <a:pPr>
              <a:defRPr/>
            </a:pPr>
            <a:endParaRPr lang="id-ID">
              <a:solidFill>
                <a:prstClr val="black"/>
              </a:solidFill>
            </a:endParaRPr>
          </a:p>
        </p:txBody>
      </p:sp>
      <p:sp>
        <p:nvSpPr>
          <p:cNvPr id="7" name="Slide Number Placeholder 6"/>
          <p:cNvSpPr>
            <a:spLocks noGrp="1"/>
          </p:cNvSpPr>
          <p:nvPr>
            <p:ph type="sldNum" sz="quarter" idx="12"/>
          </p:nvPr>
        </p:nvSpPr>
        <p:spPr/>
        <p:txBody>
          <a:bodyPr/>
          <a:lstStyle/>
          <a:p>
            <a:pPr>
              <a:defRPr/>
            </a:pPr>
            <a:fld id="{A0309AAC-7B5E-4126-BDB9-92866E86C9FE}"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4535298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6" y="618519"/>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5"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5" y="3051014"/>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1" y="3051014"/>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AECB8E10-AB3F-4A84-8354-5637633F660C}" type="datetimeFigureOut">
              <a:rPr lang="id-ID" smtClean="0">
                <a:solidFill>
                  <a:prstClr val="black"/>
                </a:solidFill>
              </a:rPr>
              <a:pPr>
                <a:defRPr/>
              </a:pPr>
              <a:t>06/02/2015</a:t>
            </a:fld>
            <a:endParaRPr lang="id-ID">
              <a:solidFill>
                <a:prstClr val="black"/>
              </a:solidFill>
            </a:endParaRPr>
          </a:p>
        </p:txBody>
      </p:sp>
      <p:sp>
        <p:nvSpPr>
          <p:cNvPr id="8" name="Footer Placeholder 7"/>
          <p:cNvSpPr>
            <a:spLocks noGrp="1"/>
          </p:cNvSpPr>
          <p:nvPr>
            <p:ph type="ftr" sz="quarter" idx="11"/>
          </p:nvPr>
        </p:nvSpPr>
        <p:spPr/>
        <p:txBody>
          <a:bodyPr/>
          <a:lstStyle/>
          <a:p>
            <a:pPr>
              <a:defRPr/>
            </a:pPr>
            <a:endParaRPr lang="id-ID">
              <a:solidFill>
                <a:prstClr val="black"/>
              </a:solidFill>
            </a:endParaRPr>
          </a:p>
        </p:txBody>
      </p:sp>
      <p:sp>
        <p:nvSpPr>
          <p:cNvPr id="9" name="Slide Number Placeholder 8"/>
          <p:cNvSpPr>
            <a:spLocks noGrp="1"/>
          </p:cNvSpPr>
          <p:nvPr>
            <p:ph type="sldNum" sz="quarter" idx="12"/>
          </p:nvPr>
        </p:nvSpPr>
        <p:spPr/>
        <p:txBody>
          <a:bodyPr/>
          <a:lstStyle/>
          <a:p>
            <a:pPr>
              <a:defRPr/>
            </a:pPr>
            <a:fld id="{71DE6908-5E23-43A7-B0D7-C3EDB549B3F5}"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9474638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C0BF4A6A-6B82-4DC8-9113-2C5A457E97B4}" type="datetimeFigureOut">
              <a:rPr lang="id-ID" smtClean="0">
                <a:solidFill>
                  <a:prstClr val="black"/>
                </a:solidFill>
              </a:rPr>
              <a:pPr>
                <a:defRPr/>
              </a:pPr>
              <a:t>06/02/2015</a:t>
            </a:fld>
            <a:endParaRPr lang="id-ID">
              <a:solidFill>
                <a:prstClr val="black"/>
              </a:solidFill>
            </a:endParaRPr>
          </a:p>
        </p:txBody>
      </p:sp>
      <p:sp>
        <p:nvSpPr>
          <p:cNvPr id="4" name="Footer Placeholder 3"/>
          <p:cNvSpPr>
            <a:spLocks noGrp="1"/>
          </p:cNvSpPr>
          <p:nvPr>
            <p:ph type="ftr" sz="quarter" idx="11"/>
          </p:nvPr>
        </p:nvSpPr>
        <p:spPr/>
        <p:txBody>
          <a:bodyPr/>
          <a:lstStyle/>
          <a:p>
            <a:pPr>
              <a:defRPr/>
            </a:pPr>
            <a:endParaRPr lang="id-ID">
              <a:solidFill>
                <a:prstClr val="black"/>
              </a:solidFill>
            </a:endParaRPr>
          </a:p>
        </p:txBody>
      </p:sp>
      <p:sp>
        <p:nvSpPr>
          <p:cNvPr id="5" name="Slide Number Placeholder 4"/>
          <p:cNvSpPr>
            <a:spLocks noGrp="1"/>
          </p:cNvSpPr>
          <p:nvPr>
            <p:ph type="sldNum" sz="quarter" idx="12"/>
          </p:nvPr>
        </p:nvSpPr>
        <p:spPr/>
        <p:txBody>
          <a:bodyPr/>
          <a:lstStyle/>
          <a:p>
            <a:pPr>
              <a:defRPr/>
            </a:pPr>
            <a:fld id="{6573C628-255C-4899-851B-9EB136D7C5F9}"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3987532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3" y="609602"/>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6"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BFB5C68F-A977-4DB5-94AF-049C89706223}" type="datetimeFigureOut">
              <a:rPr lang="id-ID" smtClean="0">
                <a:solidFill>
                  <a:prstClr val="black"/>
                </a:solidFill>
              </a:rPr>
              <a:pPr>
                <a:defRPr/>
              </a:pPr>
              <a:t>06/02/2015</a:t>
            </a:fld>
            <a:endParaRPr lang="id-ID">
              <a:solidFill>
                <a:prstClr val="black"/>
              </a:solidFill>
            </a:endParaRPr>
          </a:p>
        </p:txBody>
      </p:sp>
      <p:sp>
        <p:nvSpPr>
          <p:cNvPr id="6" name="Footer Placeholder 5"/>
          <p:cNvSpPr>
            <a:spLocks noGrp="1"/>
          </p:cNvSpPr>
          <p:nvPr>
            <p:ph type="ftr" sz="quarter" idx="11"/>
          </p:nvPr>
        </p:nvSpPr>
        <p:spPr/>
        <p:txBody>
          <a:bodyPr/>
          <a:lstStyle/>
          <a:p>
            <a:pPr>
              <a:defRPr/>
            </a:pPr>
            <a:endParaRPr lang="id-ID">
              <a:solidFill>
                <a:prstClr val="black"/>
              </a:solidFill>
            </a:endParaRPr>
          </a:p>
        </p:txBody>
      </p:sp>
      <p:sp>
        <p:nvSpPr>
          <p:cNvPr id="7" name="Slide Number Placeholder 6"/>
          <p:cNvSpPr>
            <a:spLocks noGrp="1"/>
          </p:cNvSpPr>
          <p:nvPr>
            <p:ph type="sldNum" sz="quarter" idx="12"/>
          </p:nvPr>
        </p:nvSpPr>
        <p:spPr/>
        <p:txBody>
          <a:bodyPr/>
          <a:lstStyle/>
          <a:p>
            <a:pPr>
              <a:defRPr/>
            </a:pPr>
            <a:fld id="{C92B6626-47DC-41AF-A08B-4682D585A515}"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8855395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pPr>
              <a:defRPr/>
            </a:pPr>
            <a:fld id="{78A4D081-41C0-40C7-813F-83F9BB089776}" type="datetimeFigureOut">
              <a:rPr lang="id-ID" smtClean="0">
                <a:solidFill>
                  <a:prstClr val="black"/>
                </a:solidFill>
              </a:rPr>
              <a:pPr>
                <a:defRPr/>
              </a:pPr>
              <a:t>06/02/2015</a:t>
            </a:fld>
            <a:endParaRPr lang="id-ID">
              <a:solidFill>
                <a:prstClr val="black"/>
              </a:solidFill>
            </a:endParaRPr>
          </a:p>
        </p:txBody>
      </p:sp>
      <p:sp>
        <p:nvSpPr>
          <p:cNvPr id="3" name="Footer Placeholder 2"/>
          <p:cNvSpPr>
            <a:spLocks noGrp="1"/>
          </p:cNvSpPr>
          <p:nvPr>
            <p:ph type="ftr" sz="quarter" idx="11"/>
          </p:nvPr>
        </p:nvSpPr>
        <p:spPr/>
        <p:txBody>
          <a:bodyPr/>
          <a:lstStyle/>
          <a:p>
            <a:pPr>
              <a:defRPr/>
            </a:pPr>
            <a:endParaRPr lang="id-ID">
              <a:solidFill>
                <a:prstClr val="black"/>
              </a:solidFill>
            </a:endParaRPr>
          </a:p>
        </p:txBody>
      </p:sp>
      <p:sp>
        <p:nvSpPr>
          <p:cNvPr id="4" name="Slide Number Placeholder 3"/>
          <p:cNvSpPr>
            <a:spLocks noGrp="1"/>
          </p:cNvSpPr>
          <p:nvPr>
            <p:ph type="sldNum" sz="quarter" idx="12"/>
          </p:nvPr>
        </p:nvSpPr>
        <p:spPr/>
        <p:txBody>
          <a:bodyPr/>
          <a:lstStyle/>
          <a:p>
            <a:pPr>
              <a:defRPr/>
            </a:pPr>
            <a:fld id="{EC122A20-384F-4432-A128-C2F7BD7CB1F0}"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26337247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3" y="609602"/>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6"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BFB5C68F-A977-4DB5-94AF-049C89706223}" type="datetimeFigureOut">
              <a:rPr lang="id-ID" smtClean="0">
                <a:solidFill>
                  <a:prstClr val="black"/>
                </a:solidFill>
              </a:rPr>
              <a:pPr>
                <a:defRPr/>
              </a:pPr>
              <a:t>06/02/2015</a:t>
            </a:fld>
            <a:endParaRPr lang="id-ID">
              <a:solidFill>
                <a:prstClr val="black"/>
              </a:solidFill>
            </a:endParaRPr>
          </a:p>
        </p:txBody>
      </p:sp>
      <p:sp>
        <p:nvSpPr>
          <p:cNvPr id="6" name="Footer Placeholder 5"/>
          <p:cNvSpPr>
            <a:spLocks noGrp="1"/>
          </p:cNvSpPr>
          <p:nvPr>
            <p:ph type="ftr" sz="quarter" idx="11"/>
          </p:nvPr>
        </p:nvSpPr>
        <p:spPr/>
        <p:txBody>
          <a:bodyPr/>
          <a:lstStyle/>
          <a:p>
            <a:pPr>
              <a:defRPr/>
            </a:pPr>
            <a:endParaRPr lang="id-ID">
              <a:solidFill>
                <a:prstClr val="black"/>
              </a:solidFill>
            </a:endParaRPr>
          </a:p>
        </p:txBody>
      </p:sp>
      <p:sp>
        <p:nvSpPr>
          <p:cNvPr id="7" name="Slide Number Placeholder 6"/>
          <p:cNvSpPr>
            <a:spLocks noGrp="1"/>
          </p:cNvSpPr>
          <p:nvPr>
            <p:ph type="sldNum" sz="quarter" idx="12"/>
          </p:nvPr>
        </p:nvSpPr>
        <p:spPr/>
        <p:txBody>
          <a:bodyPr/>
          <a:lstStyle/>
          <a:p>
            <a:pPr>
              <a:defRPr/>
            </a:pPr>
            <a:fld id="{C92B6626-47DC-41AF-A08B-4682D585A515}"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33808032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6" y="609600"/>
            <a:ext cx="5506157"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672361" y="609601"/>
            <a:ext cx="400780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4"/>
            <a:ext cx="550613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BF1045E-288A-4EF6-BE1E-807A7F176DA2}" type="datetimeFigureOut">
              <a:rPr lang="id-ID" smtClean="0">
                <a:solidFill>
                  <a:prstClr val="black"/>
                </a:solidFill>
              </a:rPr>
              <a:pPr>
                <a:defRPr/>
              </a:pPr>
              <a:t>06/02/2015</a:t>
            </a:fld>
            <a:endParaRPr lang="id-ID">
              <a:solidFill>
                <a:prstClr val="black"/>
              </a:solidFill>
            </a:endParaRPr>
          </a:p>
        </p:txBody>
      </p:sp>
      <p:sp>
        <p:nvSpPr>
          <p:cNvPr id="6" name="Footer Placeholder 5"/>
          <p:cNvSpPr>
            <a:spLocks noGrp="1"/>
          </p:cNvSpPr>
          <p:nvPr>
            <p:ph type="ftr" sz="quarter" idx="11"/>
          </p:nvPr>
        </p:nvSpPr>
        <p:spPr/>
        <p:txBody>
          <a:bodyPr/>
          <a:lstStyle/>
          <a:p>
            <a:pPr>
              <a:defRPr/>
            </a:pPr>
            <a:endParaRPr lang="id-ID">
              <a:solidFill>
                <a:prstClr val="black"/>
              </a:solidFill>
            </a:endParaRPr>
          </a:p>
        </p:txBody>
      </p:sp>
      <p:sp>
        <p:nvSpPr>
          <p:cNvPr id="7" name="Slide Number Placeholder 6"/>
          <p:cNvSpPr>
            <a:spLocks noGrp="1"/>
          </p:cNvSpPr>
          <p:nvPr>
            <p:ph type="sldNum" sz="quarter" idx="12"/>
          </p:nvPr>
        </p:nvSpPr>
        <p:spPr/>
        <p:txBody>
          <a:bodyPr/>
          <a:lstStyle/>
          <a:p>
            <a:pPr>
              <a:defRPr/>
            </a:pPr>
            <a:fld id="{4171B308-5053-49E7-ADD8-A2076245F4E8}"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0171896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5"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5"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5"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4A188EF-3E9B-4663-8DB7-827E7708668E}" type="datetimeFigureOut">
              <a:rPr lang="id-ID" smtClean="0">
                <a:solidFill>
                  <a:prstClr val="black"/>
                </a:solidFill>
              </a:rPr>
              <a:pPr>
                <a:defRPr/>
              </a:pPr>
              <a:t>06/02/2015</a:t>
            </a:fld>
            <a:endParaRPr lang="id-ID">
              <a:solidFill>
                <a:prstClr val="black"/>
              </a:solidFill>
            </a:endParaRPr>
          </a:p>
        </p:txBody>
      </p:sp>
      <p:sp>
        <p:nvSpPr>
          <p:cNvPr id="6" name="Footer Placeholder 5"/>
          <p:cNvSpPr>
            <a:spLocks noGrp="1"/>
          </p:cNvSpPr>
          <p:nvPr>
            <p:ph type="ftr" sz="quarter" idx="11"/>
          </p:nvPr>
        </p:nvSpPr>
        <p:spPr/>
        <p:txBody>
          <a:bodyPr/>
          <a:lstStyle/>
          <a:p>
            <a:pPr>
              <a:defRPr/>
            </a:pPr>
            <a:endParaRPr lang="id-ID">
              <a:solidFill>
                <a:prstClr val="black"/>
              </a:solidFill>
            </a:endParaRPr>
          </a:p>
        </p:txBody>
      </p:sp>
      <p:sp>
        <p:nvSpPr>
          <p:cNvPr id="7" name="Slide Number Placeholder 6"/>
          <p:cNvSpPr>
            <a:spLocks noGrp="1"/>
          </p:cNvSpPr>
          <p:nvPr>
            <p:ph type="sldNum" sz="quarter" idx="12"/>
          </p:nvPr>
        </p:nvSpPr>
        <p:spPr/>
        <p:txBody>
          <a:bodyPr/>
          <a:lstStyle/>
          <a:p>
            <a:pPr>
              <a:defRPr/>
            </a:pPr>
            <a:fld id="{27BA3816-F04A-4163-B068-4EF3138CD01D}"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2824298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1"/>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4A188EF-3E9B-4663-8DB7-827E7708668E}" type="datetimeFigureOut">
              <a:rPr lang="id-ID" smtClean="0">
                <a:solidFill>
                  <a:prstClr val="black"/>
                </a:solidFill>
              </a:rPr>
              <a:pPr>
                <a:defRPr/>
              </a:pPr>
              <a:t>06/02/2015</a:t>
            </a:fld>
            <a:endParaRPr lang="id-ID">
              <a:solidFill>
                <a:prstClr val="black"/>
              </a:solidFill>
            </a:endParaRPr>
          </a:p>
        </p:txBody>
      </p:sp>
      <p:sp>
        <p:nvSpPr>
          <p:cNvPr id="6" name="Footer Placeholder 5"/>
          <p:cNvSpPr>
            <a:spLocks noGrp="1"/>
          </p:cNvSpPr>
          <p:nvPr>
            <p:ph type="ftr" sz="quarter" idx="11"/>
          </p:nvPr>
        </p:nvSpPr>
        <p:spPr/>
        <p:txBody>
          <a:bodyPr/>
          <a:lstStyle/>
          <a:p>
            <a:pPr>
              <a:defRPr/>
            </a:pPr>
            <a:endParaRPr lang="id-ID">
              <a:solidFill>
                <a:prstClr val="black"/>
              </a:solidFill>
            </a:endParaRPr>
          </a:p>
        </p:txBody>
      </p:sp>
      <p:sp>
        <p:nvSpPr>
          <p:cNvPr id="7" name="Slide Number Placeholder 6"/>
          <p:cNvSpPr>
            <a:spLocks noGrp="1"/>
          </p:cNvSpPr>
          <p:nvPr>
            <p:ph type="sldNum" sz="quarter" idx="12"/>
          </p:nvPr>
        </p:nvSpPr>
        <p:spPr/>
        <p:txBody>
          <a:bodyPr/>
          <a:lstStyle/>
          <a:p>
            <a:pPr>
              <a:defRPr/>
            </a:pPr>
            <a:fld id="{27BA3816-F04A-4163-B068-4EF3138CD01D}"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6316367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872589"/>
            <a:ext cx="9302752" cy="2729915"/>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5"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5" y="4372798"/>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4A188EF-3E9B-4663-8DB7-827E7708668E}" type="datetimeFigureOut">
              <a:rPr lang="id-ID" smtClean="0">
                <a:solidFill>
                  <a:prstClr val="black"/>
                </a:solidFill>
              </a:rPr>
              <a:pPr>
                <a:defRPr/>
              </a:pPr>
              <a:t>06/02/2015</a:t>
            </a:fld>
            <a:endParaRPr lang="id-ID">
              <a:solidFill>
                <a:prstClr val="black"/>
              </a:solidFill>
            </a:endParaRPr>
          </a:p>
        </p:txBody>
      </p:sp>
      <p:sp>
        <p:nvSpPr>
          <p:cNvPr id="6" name="Footer Placeholder 5"/>
          <p:cNvSpPr>
            <a:spLocks noGrp="1"/>
          </p:cNvSpPr>
          <p:nvPr>
            <p:ph type="ftr" sz="quarter" idx="11"/>
          </p:nvPr>
        </p:nvSpPr>
        <p:spPr/>
        <p:txBody>
          <a:bodyPr/>
          <a:lstStyle/>
          <a:p>
            <a:pPr>
              <a:defRPr/>
            </a:pPr>
            <a:endParaRPr lang="id-ID">
              <a:solidFill>
                <a:prstClr val="black"/>
              </a:solidFill>
            </a:endParaRPr>
          </a:p>
        </p:txBody>
      </p:sp>
      <p:sp>
        <p:nvSpPr>
          <p:cNvPr id="7" name="Slide Number Placeholder 6"/>
          <p:cNvSpPr>
            <a:spLocks noGrp="1"/>
          </p:cNvSpPr>
          <p:nvPr>
            <p:ph type="sldNum" sz="quarter" idx="12"/>
          </p:nvPr>
        </p:nvSpPr>
        <p:spPr/>
        <p:txBody>
          <a:bodyPr/>
          <a:lstStyle/>
          <a:p>
            <a:pPr>
              <a:defRPr/>
            </a:pPr>
            <a:fld id="{27BA3816-F04A-4163-B068-4EF3138CD01D}" type="slidenum">
              <a:rPr lang="id-ID" smtClean="0">
                <a:solidFill>
                  <a:prstClr val="black"/>
                </a:solidFill>
              </a:rPr>
              <a:pPr>
                <a:defRPr/>
              </a:pPr>
              <a:t>‹#›</a:t>
            </a:fld>
            <a:endParaRPr lang="id-ID">
              <a:solidFill>
                <a:prstClr val="black"/>
              </a:solidFill>
            </a:endParaRPr>
          </a:p>
        </p:txBody>
      </p:sp>
      <p:sp>
        <p:nvSpPr>
          <p:cNvPr id="11" name="TextBox 10"/>
          <p:cNvSpPr txBox="1"/>
          <p:nvPr/>
        </p:nvSpPr>
        <p:spPr>
          <a:xfrm>
            <a:off x="983501" y="887859"/>
            <a:ext cx="729184"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fontAlgn="base">
              <a:spcAft>
                <a:spcPct val="0"/>
              </a:spcAft>
            </a:pPr>
            <a:r>
              <a:rPr lang="en-US" sz="8000" dirty="0">
                <a:solidFill>
                  <a:prstClr val="black"/>
                </a:solidFill>
                <a:effectLst/>
                <a:latin typeface="Arial" pitchFamily="34" charset="0"/>
                <a:cs typeface="Arial" pitchFamily="34" charset="0"/>
              </a:rPr>
              <a:t>“</a:t>
            </a:r>
          </a:p>
        </p:txBody>
      </p:sp>
      <p:sp>
        <p:nvSpPr>
          <p:cNvPr id="14" name="TextBox 13"/>
          <p:cNvSpPr txBox="1"/>
          <p:nvPr/>
        </p:nvSpPr>
        <p:spPr>
          <a:xfrm>
            <a:off x="10466841" y="3120015"/>
            <a:ext cx="7381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base">
              <a:spcAft>
                <a:spcPct val="0"/>
              </a:spcAft>
            </a:pPr>
            <a:r>
              <a:rPr lang="en-US" sz="8000" dirty="0">
                <a:solidFill>
                  <a:prstClr val="black"/>
                </a:solidFill>
                <a:effectLst/>
                <a:latin typeface="Arial" pitchFamily="34" charset="0"/>
                <a:cs typeface="Arial" pitchFamily="34" charset="0"/>
              </a:rPr>
              <a:t>”</a:t>
            </a:r>
          </a:p>
        </p:txBody>
      </p:sp>
    </p:spTree>
    <p:extLst>
      <p:ext uri="{BB962C8B-B14F-4D97-AF65-F5344CB8AC3E}">
        <p14:creationId xmlns:p14="http://schemas.microsoft.com/office/powerpoint/2010/main" val="11718409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3"/>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4A188EF-3E9B-4663-8DB7-827E7708668E}" type="datetimeFigureOut">
              <a:rPr lang="id-ID" smtClean="0">
                <a:solidFill>
                  <a:prstClr val="black"/>
                </a:solidFill>
              </a:rPr>
              <a:pPr>
                <a:defRPr/>
              </a:pPr>
              <a:t>06/02/2015</a:t>
            </a:fld>
            <a:endParaRPr lang="id-ID">
              <a:solidFill>
                <a:prstClr val="black"/>
              </a:solidFill>
            </a:endParaRPr>
          </a:p>
        </p:txBody>
      </p:sp>
      <p:sp>
        <p:nvSpPr>
          <p:cNvPr id="6" name="Footer Placeholder 5"/>
          <p:cNvSpPr>
            <a:spLocks noGrp="1"/>
          </p:cNvSpPr>
          <p:nvPr>
            <p:ph type="ftr" sz="quarter" idx="11"/>
          </p:nvPr>
        </p:nvSpPr>
        <p:spPr/>
        <p:txBody>
          <a:bodyPr/>
          <a:lstStyle/>
          <a:p>
            <a:pPr>
              <a:defRPr/>
            </a:pPr>
            <a:endParaRPr lang="id-ID">
              <a:solidFill>
                <a:prstClr val="black"/>
              </a:solidFill>
            </a:endParaRPr>
          </a:p>
        </p:txBody>
      </p:sp>
      <p:sp>
        <p:nvSpPr>
          <p:cNvPr id="7" name="Slide Number Placeholder 6"/>
          <p:cNvSpPr>
            <a:spLocks noGrp="1"/>
          </p:cNvSpPr>
          <p:nvPr>
            <p:ph type="sldNum" sz="quarter" idx="12"/>
          </p:nvPr>
        </p:nvSpPr>
        <p:spPr/>
        <p:txBody>
          <a:bodyPr/>
          <a:lstStyle/>
          <a:p>
            <a:pPr>
              <a:defRPr/>
            </a:pPr>
            <a:fld id="{27BA3816-F04A-4163-B068-4EF3138CD01D}"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29271835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5"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5" y="2367093"/>
            <a:ext cx="329897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5" y="2943357"/>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90" y="2367093"/>
            <a:ext cx="329152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50" y="2943357"/>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9" y="2367093"/>
            <a:ext cx="3304928"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9" y="2943357"/>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a:defRPr/>
            </a:pPr>
            <a:fld id="{F4A188EF-3E9B-4663-8DB7-827E7708668E}" type="datetimeFigureOut">
              <a:rPr lang="id-ID" smtClean="0">
                <a:solidFill>
                  <a:prstClr val="black"/>
                </a:solidFill>
              </a:rPr>
              <a:pPr>
                <a:defRPr/>
              </a:pPr>
              <a:t>06/02/2015</a:t>
            </a:fld>
            <a:endParaRPr lang="id-ID">
              <a:solidFill>
                <a:prstClr val="black"/>
              </a:solidFill>
            </a:endParaRPr>
          </a:p>
        </p:txBody>
      </p:sp>
      <p:sp>
        <p:nvSpPr>
          <p:cNvPr id="4" name="Footer Placeholder 3"/>
          <p:cNvSpPr>
            <a:spLocks noGrp="1"/>
          </p:cNvSpPr>
          <p:nvPr>
            <p:ph type="ftr" sz="quarter" idx="11"/>
          </p:nvPr>
        </p:nvSpPr>
        <p:spPr/>
        <p:txBody>
          <a:bodyPr/>
          <a:lstStyle/>
          <a:p>
            <a:pPr>
              <a:defRPr/>
            </a:pPr>
            <a:endParaRPr lang="id-ID">
              <a:solidFill>
                <a:prstClr val="black"/>
              </a:solidFill>
            </a:endParaRPr>
          </a:p>
        </p:txBody>
      </p:sp>
      <p:sp>
        <p:nvSpPr>
          <p:cNvPr id="5" name="Slide Number Placeholder 4"/>
          <p:cNvSpPr>
            <a:spLocks noGrp="1"/>
          </p:cNvSpPr>
          <p:nvPr>
            <p:ph type="sldNum" sz="quarter" idx="12"/>
          </p:nvPr>
        </p:nvSpPr>
        <p:spPr/>
        <p:txBody>
          <a:bodyPr/>
          <a:lstStyle/>
          <a:p>
            <a:pPr>
              <a:defRPr/>
            </a:pPr>
            <a:fld id="{27BA3816-F04A-4163-B068-4EF3138CD01D}"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33586225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5"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6" y="4204820"/>
            <a:ext cx="3296409"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76"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6"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2"/>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300" y="4204820"/>
            <a:ext cx="330068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9"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4" y="4781080"/>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a:defRPr/>
            </a:pPr>
            <a:fld id="{F4A188EF-3E9B-4663-8DB7-827E7708668E}" type="datetimeFigureOut">
              <a:rPr lang="id-ID" smtClean="0">
                <a:solidFill>
                  <a:prstClr val="black"/>
                </a:solidFill>
              </a:rPr>
              <a:pPr>
                <a:defRPr/>
              </a:pPr>
              <a:t>06/02/2015</a:t>
            </a:fld>
            <a:endParaRPr lang="id-ID">
              <a:solidFill>
                <a:prstClr val="black"/>
              </a:solidFill>
            </a:endParaRPr>
          </a:p>
        </p:txBody>
      </p:sp>
      <p:sp>
        <p:nvSpPr>
          <p:cNvPr id="4" name="Footer Placeholder 3"/>
          <p:cNvSpPr>
            <a:spLocks noGrp="1"/>
          </p:cNvSpPr>
          <p:nvPr>
            <p:ph type="ftr" sz="quarter" idx="11"/>
          </p:nvPr>
        </p:nvSpPr>
        <p:spPr/>
        <p:txBody>
          <a:bodyPr/>
          <a:lstStyle/>
          <a:p>
            <a:pPr>
              <a:defRPr/>
            </a:pPr>
            <a:endParaRPr lang="id-ID">
              <a:solidFill>
                <a:prstClr val="black"/>
              </a:solidFill>
            </a:endParaRPr>
          </a:p>
        </p:txBody>
      </p:sp>
      <p:sp>
        <p:nvSpPr>
          <p:cNvPr id="5" name="Slide Number Placeholder 4"/>
          <p:cNvSpPr>
            <a:spLocks noGrp="1"/>
          </p:cNvSpPr>
          <p:nvPr>
            <p:ph type="sldNum" sz="quarter" idx="12"/>
          </p:nvPr>
        </p:nvSpPr>
        <p:spPr/>
        <p:txBody>
          <a:bodyPr/>
          <a:lstStyle/>
          <a:p>
            <a:pPr>
              <a:defRPr/>
            </a:pPr>
            <a:fld id="{27BA3816-F04A-4163-B068-4EF3138CD01D}"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41948065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5"/>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EA0FFDDA-4C60-4BC0-9F37-FF35EA41FB74}" type="datetimeFigureOut">
              <a:rPr lang="id-ID" smtClean="0">
                <a:solidFill>
                  <a:prstClr val="black"/>
                </a:solidFill>
              </a:rPr>
              <a:pPr>
                <a:defRPr/>
              </a:pPr>
              <a:t>06/02/2015</a:t>
            </a:fld>
            <a:endParaRPr lang="id-ID">
              <a:solidFill>
                <a:prstClr val="black"/>
              </a:solidFill>
            </a:endParaRPr>
          </a:p>
        </p:txBody>
      </p:sp>
      <p:sp>
        <p:nvSpPr>
          <p:cNvPr id="5" name="Footer Placeholder 4"/>
          <p:cNvSpPr>
            <a:spLocks noGrp="1"/>
          </p:cNvSpPr>
          <p:nvPr>
            <p:ph type="ftr" sz="quarter" idx="11"/>
          </p:nvPr>
        </p:nvSpPr>
        <p:spPr/>
        <p:txBody>
          <a:bodyPr/>
          <a:lstStyle/>
          <a:p>
            <a:pPr>
              <a:defRPr/>
            </a:pPr>
            <a:endParaRPr lang="id-ID">
              <a:solidFill>
                <a:prstClr val="black"/>
              </a:solidFill>
            </a:endParaRPr>
          </a:p>
        </p:txBody>
      </p:sp>
      <p:sp>
        <p:nvSpPr>
          <p:cNvPr id="6" name="Slide Number Placeholder 5"/>
          <p:cNvSpPr>
            <a:spLocks noGrp="1"/>
          </p:cNvSpPr>
          <p:nvPr>
            <p:ph type="sldNum" sz="quarter" idx="12"/>
          </p:nvPr>
        </p:nvSpPr>
        <p:spPr/>
        <p:txBody>
          <a:bodyPr/>
          <a:lstStyle/>
          <a:p>
            <a:pPr>
              <a:defRPr/>
            </a:pPr>
            <a:fld id="{457544BA-70C5-4B5F-85DC-535252C506FF}"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2699183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6" y="609600"/>
            <a:ext cx="5506157"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672361" y="609601"/>
            <a:ext cx="400780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4"/>
            <a:ext cx="550613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BF1045E-288A-4EF6-BE1E-807A7F176DA2}" type="datetimeFigureOut">
              <a:rPr lang="id-ID" smtClean="0">
                <a:solidFill>
                  <a:prstClr val="black"/>
                </a:solidFill>
              </a:rPr>
              <a:pPr>
                <a:defRPr/>
              </a:pPr>
              <a:t>06/02/2015</a:t>
            </a:fld>
            <a:endParaRPr lang="id-ID">
              <a:solidFill>
                <a:prstClr val="black"/>
              </a:solidFill>
            </a:endParaRPr>
          </a:p>
        </p:txBody>
      </p:sp>
      <p:sp>
        <p:nvSpPr>
          <p:cNvPr id="6" name="Footer Placeholder 5"/>
          <p:cNvSpPr>
            <a:spLocks noGrp="1"/>
          </p:cNvSpPr>
          <p:nvPr>
            <p:ph type="ftr" sz="quarter" idx="11"/>
          </p:nvPr>
        </p:nvSpPr>
        <p:spPr/>
        <p:txBody>
          <a:bodyPr/>
          <a:lstStyle/>
          <a:p>
            <a:pPr>
              <a:defRPr/>
            </a:pPr>
            <a:endParaRPr lang="id-ID">
              <a:solidFill>
                <a:prstClr val="black"/>
              </a:solidFill>
            </a:endParaRPr>
          </a:p>
        </p:txBody>
      </p:sp>
      <p:sp>
        <p:nvSpPr>
          <p:cNvPr id="7" name="Slide Number Placeholder 6"/>
          <p:cNvSpPr>
            <a:spLocks noGrp="1"/>
          </p:cNvSpPr>
          <p:nvPr>
            <p:ph type="sldNum" sz="quarter" idx="12"/>
          </p:nvPr>
        </p:nvSpPr>
        <p:spPr/>
        <p:txBody>
          <a:bodyPr/>
          <a:lstStyle/>
          <a:p>
            <a:pPr>
              <a:defRPr/>
            </a:pPr>
            <a:fld id="{4171B308-5053-49E7-ADD8-A2076245F4E8}"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6123986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1" y="609603"/>
            <a:ext cx="2553327"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3"/>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DA637F14-6DDC-487F-9176-9667CBAA8441}" type="datetimeFigureOut">
              <a:rPr lang="id-ID" smtClean="0">
                <a:solidFill>
                  <a:prstClr val="black"/>
                </a:solidFill>
              </a:rPr>
              <a:pPr>
                <a:defRPr/>
              </a:pPr>
              <a:t>06/02/2015</a:t>
            </a:fld>
            <a:endParaRPr lang="id-ID">
              <a:solidFill>
                <a:prstClr val="black"/>
              </a:solidFill>
            </a:endParaRPr>
          </a:p>
        </p:txBody>
      </p:sp>
      <p:sp>
        <p:nvSpPr>
          <p:cNvPr id="5" name="Footer Placeholder 4"/>
          <p:cNvSpPr>
            <a:spLocks noGrp="1"/>
          </p:cNvSpPr>
          <p:nvPr>
            <p:ph type="ftr" sz="quarter" idx="11"/>
          </p:nvPr>
        </p:nvSpPr>
        <p:spPr/>
        <p:txBody>
          <a:bodyPr/>
          <a:lstStyle/>
          <a:p>
            <a:pPr>
              <a:defRPr/>
            </a:pPr>
            <a:endParaRPr lang="id-ID">
              <a:solidFill>
                <a:prstClr val="black"/>
              </a:solidFill>
            </a:endParaRPr>
          </a:p>
        </p:txBody>
      </p:sp>
      <p:sp>
        <p:nvSpPr>
          <p:cNvPr id="6" name="Slide Number Placeholder 5"/>
          <p:cNvSpPr>
            <a:spLocks noGrp="1"/>
          </p:cNvSpPr>
          <p:nvPr>
            <p:ph type="sldNum" sz="quarter" idx="12"/>
          </p:nvPr>
        </p:nvSpPr>
        <p:spPr/>
        <p:txBody>
          <a:bodyPr/>
          <a:lstStyle/>
          <a:p>
            <a:pPr>
              <a:defRPr/>
            </a:pPr>
            <a:fld id="{18E51D24-2C9E-4C77-AB58-958300BC2562}" type="slidenum">
              <a:rPr lang="id-ID" smtClean="0">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27184472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Droplets-SD-Title-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51012" y="1300787"/>
            <a:ext cx="8689976" cy="2509213"/>
          </a:xfrm>
        </p:spPr>
        <p:txBody>
          <a:bodyPr anchor="b"/>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2"/>
            <a:ext cx="8689976" cy="1371599"/>
          </a:xfrm>
        </p:spPr>
        <p:txBody>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solidFill>
                  <a:schemeClr val="tx1"/>
                </a:solidFill>
              </a:defRPr>
            </a:lvl1pPr>
          </a:lstStyle>
          <a:p>
            <a:pPr>
              <a:defRPr/>
            </a:pPr>
            <a:fld id="{EA91EE0C-137C-4E10-AC28-E873ACD18069}" type="datetimeFigureOut">
              <a:rPr lang="id-ID">
                <a:solidFill>
                  <a:prstClr val="black"/>
                </a:solidFill>
              </a:rPr>
              <a:pPr>
                <a:defRPr/>
              </a:pPr>
              <a:t>06/02/2015</a:t>
            </a:fld>
            <a:endParaRPr lang="id-ID">
              <a:solidFill>
                <a:prstClr val="black"/>
              </a:solidFill>
            </a:endParaRPr>
          </a:p>
        </p:txBody>
      </p:sp>
      <p:sp>
        <p:nvSpPr>
          <p:cNvPr id="6" name="Footer Placeholder 4"/>
          <p:cNvSpPr>
            <a:spLocks noGrp="1"/>
          </p:cNvSpPr>
          <p:nvPr>
            <p:ph type="ftr" sz="quarter" idx="11"/>
          </p:nvPr>
        </p:nvSpPr>
        <p:spPr/>
        <p:txBody>
          <a:bodyPr/>
          <a:lstStyle>
            <a:lvl1pPr>
              <a:defRPr>
                <a:solidFill>
                  <a:schemeClr val="tx1"/>
                </a:solidFill>
              </a:defRPr>
            </a:lvl1pPr>
          </a:lstStyle>
          <a:p>
            <a:pPr>
              <a:defRPr/>
            </a:pPr>
            <a:endParaRPr lang="id-ID">
              <a:solidFill>
                <a:prstClr val="black"/>
              </a:solidFill>
            </a:endParaRPr>
          </a:p>
        </p:txBody>
      </p:sp>
      <p:sp>
        <p:nvSpPr>
          <p:cNvPr id="7" name="Slide Number Placeholder 5"/>
          <p:cNvSpPr>
            <a:spLocks noGrp="1"/>
          </p:cNvSpPr>
          <p:nvPr>
            <p:ph type="sldNum" sz="quarter" idx="12"/>
          </p:nvPr>
        </p:nvSpPr>
        <p:spPr/>
        <p:txBody>
          <a:bodyPr/>
          <a:lstStyle>
            <a:lvl1pPr>
              <a:defRPr>
                <a:solidFill>
                  <a:schemeClr val="tx1"/>
                </a:solidFill>
              </a:defRPr>
            </a:lvl1pPr>
          </a:lstStyle>
          <a:p>
            <a:pPr>
              <a:defRPr/>
            </a:pPr>
            <a:fld id="{15D8623B-E37A-4B2C-9BC5-2DFD1E14E593}"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34849847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3" y="2367094"/>
            <a:ext cx="10363827"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solidFill>
                  <a:schemeClr val="tx1"/>
                </a:solidFill>
              </a:defRPr>
            </a:lvl1pPr>
          </a:lstStyle>
          <a:p>
            <a:pPr>
              <a:defRPr/>
            </a:pPr>
            <a:fld id="{B61FDC44-FC07-4358-84F4-C27F7F29003E}" type="datetimeFigureOut">
              <a:rPr lang="id-ID">
                <a:solidFill>
                  <a:prstClr val="black"/>
                </a:solidFill>
              </a:rPr>
              <a:pPr>
                <a:defRPr/>
              </a:pPr>
              <a:t>06/02/2015</a:t>
            </a:fld>
            <a:endParaRPr lang="id-ID">
              <a:solidFill>
                <a:prstClr val="black"/>
              </a:solidFill>
            </a:endParaRPr>
          </a:p>
        </p:txBody>
      </p:sp>
      <p:sp>
        <p:nvSpPr>
          <p:cNvPr id="6" name="Footer Placeholder 4"/>
          <p:cNvSpPr>
            <a:spLocks noGrp="1"/>
          </p:cNvSpPr>
          <p:nvPr>
            <p:ph type="ftr" sz="quarter" idx="15"/>
          </p:nvPr>
        </p:nvSpPr>
        <p:spPr/>
        <p:txBody>
          <a:bodyPr/>
          <a:lstStyle>
            <a:lvl1pPr>
              <a:defRPr>
                <a:solidFill>
                  <a:schemeClr val="tx1"/>
                </a:solidFill>
              </a:defRPr>
            </a:lvl1pPr>
          </a:lstStyle>
          <a:p>
            <a:pPr>
              <a:defRPr/>
            </a:pPr>
            <a:endParaRPr lang="id-ID">
              <a:solidFill>
                <a:prstClr val="black"/>
              </a:solidFill>
            </a:endParaRPr>
          </a:p>
        </p:txBody>
      </p:sp>
      <p:sp>
        <p:nvSpPr>
          <p:cNvPr id="7" name="Slide Number Placeholder 5"/>
          <p:cNvSpPr>
            <a:spLocks noGrp="1"/>
          </p:cNvSpPr>
          <p:nvPr>
            <p:ph type="sldNum" sz="quarter" idx="16"/>
          </p:nvPr>
        </p:nvSpPr>
        <p:spPr/>
        <p:txBody>
          <a:bodyPr/>
          <a:lstStyle>
            <a:lvl1pPr>
              <a:defRPr>
                <a:solidFill>
                  <a:schemeClr val="tx1"/>
                </a:solidFill>
              </a:defRPr>
            </a:lvl1pPr>
          </a:lstStyle>
          <a:p>
            <a:pPr>
              <a:defRPr/>
            </a:pPr>
            <a:fld id="{8DE05CC9-5193-4C58-9FC7-A367A4EB7E8C}"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23921690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5" y="828565"/>
            <a:ext cx="10351752" cy="2736819"/>
          </a:xfrm>
        </p:spPr>
        <p:txBody>
          <a:bodyPr anchor="b"/>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5" y="3657459"/>
            <a:ext cx="10351752" cy="1368183"/>
          </a:xfrm>
        </p:spPr>
        <p:txBody>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solidFill>
                  <a:schemeClr val="tx1"/>
                </a:solidFill>
              </a:defRPr>
            </a:lvl1pPr>
          </a:lstStyle>
          <a:p>
            <a:pPr>
              <a:defRPr/>
            </a:pPr>
            <a:fld id="{DD694848-D68B-48BB-BF25-26C67A1A8A15}" type="datetimeFigureOut">
              <a:rPr lang="id-ID">
                <a:solidFill>
                  <a:prstClr val="black"/>
                </a:solidFill>
              </a:rPr>
              <a:pPr>
                <a:defRPr/>
              </a:pPr>
              <a:t>06/02/2015</a:t>
            </a:fld>
            <a:endParaRPr lang="id-ID">
              <a:solidFill>
                <a:prstClr val="black"/>
              </a:solidFill>
            </a:endParaRPr>
          </a:p>
        </p:txBody>
      </p:sp>
      <p:sp>
        <p:nvSpPr>
          <p:cNvPr id="6" name="Footer Placeholder 4"/>
          <p:cNvSpPr>
            <a:spLocks noGrp="1"/>
          </p:cNvSpPr>
          <p:nvPr>
            <p:ph type="ftr" sz="quarter" idx="11"/>
          </p:nvPr>
        </p:nvSpPr>
        <p:spPr/>
        <p:txBody>
          <a:bodyPr/>
          <a:lstStyle>
            <a:lvl1pPr>
              <a:defRPr>
                <a:solidFill>
                  <a:schemeClr val="tx1"/>
                </a:solidFill>
              </a:defRPr>
            </a:lvl1pPr>
          </a:lstStyle>
          <a:p>
            <a:pPr>
              <a:defRPr/>
            </a:pPr>
            <a:endParaRPr lang="id-ID">
              <a:solidFill>
                <a:prstClr val="black"/>
              </a:solidFill>
            </a:endParaRPr>
          </a:p>
        </p:txBody>
      </p:sp>
      <p:sp>
        <p:nvSpPr>
          <p:cNvPr id="7" name="Slide Number Placeholder 5"/>
          <p:cNvSpPr>
            <a:spLocks noGrp="1"/>
          </p:cNvSpPr>
          <p:nvPr>
            <p:ph type="sldNum" sz="quarter" idx="12"/>
          </p:nvPr>
        </p:nvSpPr>
        <p:spPr/>
        <p:txBody>
          <a:bodyPr/>
          <a:lstStyle>
            <a:lvl1pPr>
              <a:defRPr>
                <a:solidFill>
                  <a:schemeClr val="tx1"/>
                </a:solidFill>
              </a:defRPr>
            </a:lvl1pPr>
          </a:lstStyle>
          <a:p>
            <a:pPr>
              <a:defRPr/>
            </a:pPr>
            <a:fld id="{F971FC7A-6384-4A18-80BC-85B298A38289}"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5365412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913776" y="618519"/>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3" y="2367094"/>
            <a:ext cx="5106027"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4"/>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4"/>
          <p:cNvSpPr>
            <a:spLocks noGrp="1"/>
          </p:cNvSpPr>
          <p:nvPr>
            <p:ph type="dt" sz="half" idx="15"/>
          </p:nvPr>
        </p:nvSpPr>
        <p:spPr/>
        <p:txBody>
          <a:bodyPr/>
          <a:lstStyle>
            <a:lvl1pPr>
              <a:defRPr>
                <a:solidFill>
                  <a:schemeClr val="tx1"/>
                </a:solidFill>
              </a:defRPr>
            </a:lvl1pPr>
          </a:lstStyle>
          <a:p>
            <a:pPr>
              <a:defRPr/>
            </a:pPr>
            <a:fld id="{2A23EFE6-E329-4E40-99FF-5DE1D5036F36}" type="datetimeFigureOut">
              <a:rPr lang="id-ID">
                <a:solidFill>
                  <a:prstClr val="black"/>
                </a:solidFill>
              </a:rPr>
              <a:pPr>
                <a:defRPr/>
              </a:pPr>
              <a:t>06/02/2015</a:t>
            </a:fld>
            <a:endParaRPr lang="id-ID">
              <a:solidFill>
                <a:prstClr val="black"/>
              </a:solidFill>
            </a:endParaRPr>
          </a:p>
        </p:txBody>
      </p:sp>
      <p:sp>
        <p:nvSpPr>
          <p:cNvPr id="7" name="Footer Placeholder 5"/>
          <p:cNvSpPr>
            <a:spLocks noGrp="1"/>
          </p:cNvSpPr>
          <p:nvPr>
            <p:ph type="ftr" sz="quarter" idx="16"/>
          </p:nvPr>
        </p:nvSpPr>
        <p:spPr/>
        <p:txBody>
          <a:bodyPr/>
          <a:lstStyle>
            <a:lvl1pPr>
              <a:defRPr>
                <a:solidFill>
                  <a:schemeClr val="tx1"/>
                </a:solidFill>
              </a:defRPr>
            </a:lvl1pPr>
          </a:lstStyle>
          <a:p>
            <a:pPr>
              <a:defRPr/>
            </a:pPr>
            <a:endParaRPr lang="id-ID">
              <a:solidFill>
                <a:prstClr val="black"/>
              </a:solidFill>
            </a:endParaRPr>
          </a:p>
        </p:txBody>
      </p:sp>
      <p:sp>
        <p:nvSpPr>
          <p:cNvPr id="8" name="Slide Number Placeholder 6"/>
          <p:cNvSpPr>
            <a:spLocks noGrp="1"/>
          </p:cNvSpPr>
          <p:nvPr>
            <p:ph type="sldNum" sz="quarter" idx="17"/>
          </p:nvPr>
        </p:nvSpPr>
        <p:spPr/>
        <p:txBody>
          <a:bodyPr/>
          <a:lstStyle>
            <a:lvl1pPr>
              <a:defRPr>
                <a:solidFill>
                  <a:schemeClr val="tx1"/>
                </a:solidFill>
              </a:defRPr>
            </a:lvl1pPr>
          </a:lstStyle>
          <a:p>
            <a:pPr>
              <a:defRPr/>
            </a:pPr>
            <a:fld id="{36D5A875-AE88-407C-9CB6-04967D6308FD}"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4465576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913776" y="618519"/>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5"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5" y="3051014"/>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1" y="3051014"/>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5"/>
          </p:nvPr>
        </p:nvSpPr>
        <p:spPr/>
        <p:txBody>
          <a:bodyPr/>
          <a:lstStyle>
            <a:lvl1pPr>
              <a:defRPr>
                <a:solidFill>
                  <a:schemeClr val="tx1"/>
                </a:solidFill>
              </a:defRPr>
            </a:lvl1pPr>
          </a:lstStyle>
          <a:p>
            <a:pPr>
              <a:defRPr/>
            </a:pPr>
            <a:fld id="{25AAB106-0C0F-404B-A027-740910B7C105}" type="datetimeFigureOut">
              <a:rPr lang="id-ID">
                <a:solidFill>
                  <a:prstClr val="black"/>
                </a:solidFill>
              </a:rPr>
              <a:pPr>
                <a:defRPr/>
              </a:pPr>
              <a:t>06/02/2015</a:t>
            </a:fld>
            <a:endParaRPr lang="id-ID">
              <a:solidFill>
                <a:prstClr val="black"/>
              </a:solidFill>
            </a:endParaRPr>
          </a:p>
        </p:txBody>
      </p:sp>
      <p:sp>
        <p:nvSpPr>
          <p:cNvPr id="9" name="Footer Placeholder 7"/>
          <p:cNvSpPr>
            <a:spLocks noGrp="1"/>
          </p:cNvSpPr>
          <p:nvPr>
            <p:ph type="ftr" sz="quarter" idx="16"/>
          </p:nvPr>
        </p:nvSpPr>
        <p:spPr/>
        <p:txBody>
          <a:bodyPr/>
          <a:lstStyle>
            <a:lvl1pPr>
              <a:defRPr>
                <a:solidFill>
                  <a:schemeClr val="tx1"/>
                </a:solidFill>
              </a:defRPr>
            </a:lvl1pPr>
          </a:lstStyle>
          <a:p>
            <a:pPr>
              <a:defRPr/>
            </a:pPr>
            <a:endParaRPr lang="id-ID">
              <a:solidFill>
                <a:prstClr val="black"/>
              </a:solidFill>
            </a:endParaRPr>
          </a:p>
        </p:txBody>
      </p:sp>
      <p:sp>
        <p:nvSpPr>
          <p:cNvPr id="10" name="Slide Number Placeholder 8"/>
          <p:cNvSpPr>
            <a:spLocks noGrp="1"/>
          </p:cNvSpPr>
          <p:nvPr>
            <p:ph type="sldNum" sz="quarter" idx="17"/>
          </p:nvPr>
        </p:nvSpPr>
        <p:spPr/>
        <p:txBody>
          <a:bodyPr/>
          <a:lstStyle>
            <a:lvl1pPr>
              <a:defRPr>
                <a:solidFill>
                  <a:schemeClr val="tx1"/>
                </a:solidFill>
              </a:defRPr>
            </a:lvl1pPr>
          </a:lstStyle>
          <a:p>
            <a:pPr>
              <a:defRPr/>
            </a:pPr>
            <a:fld id="{03737610-BEFE-438E-9FEF-28313D6939DA}"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8709588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2"/>
          <p:cNvSpPr>
            <a:spLocks noGrp="1"/>
          </p:cNvSpPr>
          <p:nvPr>
            <p:ph type="dt" sz="half" idx="10"/>
          </p:nvPr>
        </p:nvSpPr>
        <p:spPr/>
        <p:txBody>
          <a:bodyPr/>
          <a:lstStyle>
            <a:lvl1pPr>
              <a:defRPr>
                <a:solidFill>
                  <a:schemeClr val="tx1"/>
                </a:solidFill>
              </a:defRPr>
            </a:lvl1pPr>
          </a:lstStyle>
          <a:p>
            <a:pPr>
              <a:defRPr/>
            </a:pPr>
            <a:fld id="{CC1A0834-6D5E-46AE-AB8B-E0AA2BE9EDD1}" type="datetimeFigureOut">
              <a:rPr lang="id-ID">
                <a:solidFill>
                  <a:prstClr val="black"/>
                </a:solidFill>
              </a:rPr>
              <a:pPr>
                <a:defRPr/>
              </a:pPr>
              <a:t>06/02/2015</a:t>
            </a:fld>
            <a:endParaRPr lang="id-ID">
              <a:solidFill>
                <a:prstClr val="black"/>
              </a:solidFill>
            </a:endParaRPr>
          </a:p>
        </p:txBody>
      </p:sp>
      <p:sp>
        <p:nvSpPr>
          <p:cNvPr id="5" name="Footer Placeholder 3"/>
          <p:cNvSpPr>
            <a:spLocks noGrp="1"/>
          </p:cNvSpPr>
          <p:nvPr>
            <p:ph type="ftr" sz="quarter" idx="11"/>
          </p:nvPr>
        </p:nvSpPr>
        <p:spPr/>
        <p:txBody>
          <a:bodyPr/>
          <a:lstStyle>
            <a:lvl1pPr>
              <a:defRPr>
                <a:solidFill>
                  <a:schemeClr val="tx1"/>
                </a:solidFill>
              </a:defRPr>
            </a:lvl1pPr>
          </a:lstStyle>
          <a:p>
            <a:pPr>
              <a:defRPr/>
            </a:pPr>
            <a:endParaRPr lang="id-ID">
              <a:solidFill>
                <a:prstClr val="black"/>
              </a:solidFill>
            </a:endParaRPr>
          </a:p>
        </p:txBody>
      </p:sp>
      <p:sp>
        <p:nvSpPr>
          <p:cNvPr id="6" name="Slide Number Placeholder 4"/>
          <p:cNvSpPr>
            <a:spLocks noGrp="1"/>
          </p:cNvSpPr>
          <p:nvPr>
            <p:ph type="sldNum" sz="quarter" idx="12"/>
          </p:nvPr>
        </p:nvSpPr>
        <p:spPr/>
        <p:txBody>
          <a:bodyPr/>
          <a:lstStyle>
            <a:lvl1pPr>
              <a:defRPr>
                <a:solidFill>
                  <a:schemeClr val="tx1"/>
                </a:solidFill>
              </a:defRPr>
            </a:lvl1pPr>
          </a:lstStyle>
          <a:p>
            <a:pPr>
              <a:defRPr/>
            </a:pPr>
            <a:fld id="{4810DAF2-E118-4DAB-B967-DA47AC049D11}"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22597039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solidFill>
                  <a:schemeClr val="tx1"/>
                </a:solidFill>
              </a:defRPr>
            </a:lvl1pPr>
          </a:lstStyle>
          <a:p>
            <a:pPr>
              <a:defRPr/>
            </a:pPr>
            <a:fld id="{24EC8786-FED4-4792-B6B2-5849FE8AFA78}" type="datetimeFigureOut">
              <a:rPr lang="id-ID">
                <a:solidFill>
                  <a:prstClr val="black"/>
                </a:solidFill>
              </a:rPr>
              <a:pPr>
                <a:defRPr/>
              </a:pPr>
              <a:t>06/02/2015</a:t>
            </a:fld>
            <a:endParaRPr lang="id-ID">
              <a:solidFill>
                <a:prstClr val="black"/>
              </a:solidFill>
            </a:endParaRPr>
          </a:p>
        </p:txBody>
      </p:sp>
      <p:sp>
        <p:nvSpPr>
          <p:cNvPr id="4" name="Footer Placeholder 2"/>
          <p:cNvSpPr>
            <a:spLocks noGrp="1"/>
          </p:cNvSpPr>
          <p:nvPr>
            <p:ph type="ftr" sz="quarter" idx="11"/>
          </p:nvPr>
        </p:nvSpPr>
        <p:spPr/>
        <p:txBody>
          <a:bodyPr/>
          <a:lstStyle>
            <a:lvl1pPr>
              <a:defRPr>
                <a:solidFill>
                  <a:schemeClr val="tx1"/>
                </a:solidFill>
              </a:defRPr>
            </a:lvl1pPr>
          </a:lstStyle>
          <a:p>
            <a:pPr>
              <a:defRPr/>
            </a:pPr>
            <a:endParaRPr lang="id-ID">
              <a:solidFill>
                <a:prstClr val="black"/>
              </a:solidFill>
            </a:endParaRPr>
          </a:p>
        </p:txBody>
      </p:sp>
      <p:sp>
        <p:nvSpPr>
          <p:cNvPr id="5" name="Slide Number Placeholder 3"/>
          <p:cNvSpPr>
            <a:spLocks noGrp="1"/>
          </p:cNvSpPr>
          <p:nvPr>
            <p:ph type="sldNum" sz="quarter" idx="12"/>
          </p:nvPr>
        </p:nvSpPr>
        <p:spPr/>
        <p:txBody>
          <a:bodyPr/>
          <a:lstStyle>
            <a:lvl1pPr>
              <a:defRPr>
                <a:solidFill>
                  <a:schemeClr val="tx1"/>
                </a:solidFill>
              </a:defRPr>
            </a:lvl1pPr>
          </a:lstStyle>
          <a:p>
            <a:pPr>
              <a:defRPr/>
            </a:pPr>
            <a:fld id="{AAA5AE4E-1EB1-43C9-BE1F-C16AFFA98E5F}"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9896583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3" y="609602"/>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6"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4"/>
          </p:nvPr>
        </p:nvSpPr>
        <p:spPr/>
        <p:txBody>
          <a:bodyPr/>
          <a:lstStyle>
            <a:lvl1pPr>
              <a:defRPr>
                <a:solidFill>
                  <a:schemeClr val="tx1"/>
                </a:solidFill>
              </a:defRPr>
            </a:lvl1pPr>
          </a:lstStyle>
          <a:p>
            <a:pPr>
              <a:defRPr/>
            </a:pPr>
            <a:fld id="{B8267D6A-5E30-44A1-BE13-AB9AF1B005C8}" type="datetimeFigureOut">
              <a:rPr lang="id-ID">
                <a:solidFill>
                  <a:prstClr val="black"/>
                </a:solidFill>
              </a:rPr>
              <a:pPr>
                <a:defRPr/>
              </a:pPr>
              <a:t>06/02/2015</a:t>
            </a:fld>
            <a:endParaRPr lang="id-ID">
              <a:solidFill>
                <a:prstClr val="black"/>
              </a:solidFill>
            </a:endParaRPr>
          </a:p>
        </p:txBody>
      </p:sp>
      <p:sp>
        <p:nvSpPr>
          <p:cNvPr id="7" name="Footer Placeholder 5"/>
          <p:cNvSpPr>
            <a:spLocks noGrp="1"/>
          </p:cNvSpPr>
          <p:nvPr>
            <p:ph type="ftr" sz="quarter" idx="15"/>
          </p:nvPr>
        </p:nvSpPr>
        <p:spPr/>
        <p:txBody>
          <a:bodyPr/>
          <a:lstStyle>
            <a:lvl1pPr>
              <a:defRPr>
                <a:solidFill>
                  <a:schemeClr val="tx1"/>
                </a:solidFill>
              </a:defRPr>
            </a:lvl1pPr>
          </a:lstStyle>
          <a:p>
            <a:pPr>
              <a:defRPr/>
            </a:pPr>
            <a:endParaRPr lang="id-ID">
              <a:solidFill>
                <a:prstClr val="black"/>
              </a:solidFill>
            </a:endParaRPr>
          </a:p>
        </p:txBody>
      </p:sp>
      <p:sp>
        <p:nvSpPr>
          <p:cNvPr id="8" name="Slide Number Placeholder 6"/>
          <p:cNvSpPr>
            <a:spLocks noGrp="1"/>
          </p:cNvSpPr>
          <p:nvPr>
            <p:ph type="sldNum" sz="quarter" idx="16"/>
          </p:nvPr>
        </p:nvSpPr>
        <p:spPr/>
        <p:txBody>
          <a:bodyPr/>
          <a:lstStyle>
            <a:lvl1pPr>
              <a:defRPr>
                <a:solidFill>
                  <a:schemeClr val="tx1"/>
                </a:solidFill>
              </a:defRPr>
            </a:lvl1pPr>
          </a:lstStyle>
          <a:p>
            <a:pPr>
              <a:defRPr/>
            </a:pPr>
            <a:fld id="{09BF9784-DEA1-49C3-A170-B26EFC9643C4}"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30346212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Droplets-S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6" y="609600"/>
            <a:ext cx="5506157"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672361" y="609601"/>
            <a:ext cx="400780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913794" y="2632854"/>
            <a:ext cx="550613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solidFill>
                  <a:schemeClr val="tx1"/>
                </a:solidFill>
              </a:defRPr>
            </a:lvl1pPr>
          </a:lstStyle>
          <a:p>
            <a:pPr>
              <a:defRPr/>
            </a:pPr>
            <a:fld id="{DDB8A368-F592-42E5-BDE1-54A68A186DE7}" type="datetimeFigureOut">
              <a:rPr lang="id-ID">
                <a:solidFill>
                  <a:prstClr val="black"/>
                </a:solidFill>
              </a:rPr>
              <a:pPr>
                <a:defRPr/>
              </a:pPr>
              <a:t>06/02/2015</a:t>
            </a:fld>
            <a:endParaRPr lang="id-ID">
              <a:solidFill>
                <a:prstClr val="black"/>
              </a:solidFill>
            </a:endParaRPr>
          </a:p>
        </p:txBody>
      </p:sp>
      <p:sp>
        <p:nvSpPr>
          <p:cNvPr id="7" name="Footer Placeholder 5"/>
          <p:cNvSpPr>
            <a:spLocks noGrp="1"/>
          </p:cNvSpPr>
          <p:nvPr>
            <p:ph type="ftr" sz="quarter" idx="11"/>
          </p:nvPr>
        </p:nvSpPr>
        <p:spPr/>
        <p:txBody>
          <a:bodyPr/>
          <a:lstStyle>
            <a:lvl1pPr>
              <a:defRPr>
                <a:solidFill>
                  <a:schemeClr val="tx1"/>
                </a:solidFill>
              </a:defRPr>
            </a:lvl1pPr>
          </a:lstStyle>
          <a:p>
            <a:pPr>
              <a:defRPr/>
            </a:pPr>
            <a:endParaRPr lang="id-ID">
              <a:solidFill>
                <a:prstClr val="black"/>
              </a:solidFill>
            </a:endParaRPr>
          </a:p>
        </p:txBody>
      </p:sp>
      <p:sp>
        <p:nvSpPr>
          <p:cNvPr id="8" name="Slide Number Placeholder 6"/>
          <p:cNvSpPr>
            <a:spLocks noGrp="1"/>
          </p:cNvSpPr>
          <p:nvPr>
            <p:ph type="sldNum" sz="quarter" idx="12"/>
          </p:nvPr>
        </p:nvSpPr>
        <p:spPr/>
        <p:txBody>
          <a:bodyPr/>
          <a:lstStyle>
            <a:lvl1pPr>
              <a:defRPr>
                <a:solidFill>
                  <a:schemeClr val="tx1"/>
                </a:solidFill>
              </a:defRPr>
            </a:lvl1pPr>
          </a:lstStyle>
          <a:p>
            <a:pPr>
              <a:defRPr/>
            </a:pPr>
            <a:fld id="{BED5DE53-E207-4C24-818F-E27D2F20D775}" type="slidenum">
              <a:rPr lang="id-ID">
                <a:solidFill>
                  <a:prstClr val="black"/>
                </a:solidFill>
              </a:rPr>
              <a:pPr>
                <a:defRPr/>
              </a:pPr>
              <a:t>‹#›</a:t>
            </a:fld>
            <a:endParaRPr lang="id-ID">
              <a:solidFill>
                <a:prstClr val="black"/>
              </a:solidFill>
            </a:endParaRPr>
          </a:p>
        </p:txBody>
      </p:sp>
    </p:spTree>
    <p:extLst>
      <p:ext uri="{BB962C8B-B14F-4D97-AF65-F5344CB8AC3E}">
        <p14:creationId xmlns:p14="http://schemas.microsoft.com/office/powerpoint/2010/main" val="1963299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1.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4.jp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theme" Target="../theme/theme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image" Target="../media/image1.png"/><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theme" Target="../theme/theme7.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image" Target="../media/image1.png"/><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1"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6" y="618519"/>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5"/>
            <a:ext cx="10364452"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7"/>
            <a:ext cx="2743200" cy="365125"/>
          </a:xfrm>
          <a:prstGeom prst="rect">
            <a:avLst/>
          </a:prstGeom>
        </p:spPr>
        <p:txBody>
          <a:bodyPr vert="horz" lIns="91440" tIns="45720" rIns="91440" bIns="45720" rtlCol="0" anchor="ctr"/>
          <a:lstStyle>
            <a:lvl1pPr algn="r">
              <a:defRPr sz="1000">
                <a:solidFill>
                  <a:schemeClr val="tx1"/>
                </a:solidFill>
              </a:defRPr>
            </a:lvl1pPr>
          </a:lstStyle>
          <a:p>
            <a:pPr fontAlgn="base">
              <a:spcBef>
                <a:spcPct val="0"/>
              </a:spcBef>
              <a:spcAft>
                <a:spcPct val="0"/>
              </a:spcAft>
              <a:defRPr/>
            </a:pPr>
            <a:fld id="{9AB8F11A-E1CA-4578-A22C-E80562E76E45}" type="datetimeFigureOut">
              <a:rPr lang="id-ID" smtClean="0">
                <a:solidFill>
                  <a:prstClr val="black">
                    <a:tint val="75000"/>
                  </a:prstClr>
                </a:solidFill>
                <a:latin typeface="Arial" pitchFamily="34" charset="0"/>
                <a:cs typeface="Arial" pitchFamily="34" charset="0"/>
              </a:rPr>
              <a:pPr fontAlgn="base">
                <a:spcBef>
                  <a:spcPct val="0"/>
                </a:spcBef>
                <a:spcAft>
                  <a:spcPct val="0"/>
                </a:spcAft>
                <a:defRPr/>
              </a:pPr>
              <a:t>06/02/2015</a:t>
            </a:fld>
            <a:endParaRPr lang="id-ID">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913775" y="5883277"/>
            <a:ext cx="6672887" cy="365125"/>
          </a:xfrm>
          <a:prstGeom prst="rect">
            <a:avLst/>
          </a:prstGeom>
        </p:spPr>
        <p:txBody>
          <a:bodyPr vert="horz" lIns="91440" tIns="45720" rIns="91440" bIns="45720" rtlCol="0" anchor="ctr"/>
          <a:lstStyle>
            <a:lvl1pPr algn="l">
              <a:defRPr sz="1000">
                <a:solidFill>
                  <a:schemeClr val="tx1"/>
                </a:solidFill>
              </a:defRPr>
            </a:lvl1pPr>
          </a:lstStyle>
          <a:p>
            <a:pPr fontAlgn="base">
              <a:spcBef>
                <a:spcPct val="0"/>
              </a:spcBef>
              <a:spcAft>
                <a:spcPct val="0"/>
              </a:spcAft>
              <a:defRPr/>
            </a:pPr>
            <a:endParaRPr lang="id-ID">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10514013" y="5883277"/>
            <a:ext cx="764215" cy="365125"/>
          </a:xfrm>
          <a:prstGeom prst="rect">
            <a:avLst/>
          </a:prstGeom>
        </p:spPr>
        <p:txBody>
          <a:bodyPr vert="horz" lIns="91440" tIns="45720" rIns="91440" bIns="45720" rtlCol="0" anchor="ctr"/>
          <a:lstStyle>
            <a:lvl1pPr algn="r">
              <a:defRPr sz="1000">
                <a:solidFill>
                  <a:schemeClr val="tx1"/>
                </a:solidFill>
              </a:defRPr>
            </a:lvl1pPr>
          </a:lstStyle>
          <a:p>
            <a:pPr fontAlgn="base">
              <a:spcBef>
                <a:spcPct val="0"/>
              </a:spcBef>
              <a:spcAft>
                <a:spcPct val="0"/>
              </a:spcAft>
              <a:defRPr/>
            </a:pPr>
            <a:fld id="{A9E7008D-A9F1-498B-B757-F7A20F676FB7}" type="slidenum">
              <a:rPr lang="id-ID" smtClean="0">
                <a:solidFill>
                  <a:prstClr val="black">
                    <a:tint val="75000"/>
                  </a:prstClr>
                </a:solidFill>
                <a:latin typeface="Arial" pitchFamily="34" charset="0"/>
                <a:cs typeface="Arial" pitchFamily="34" charset="0"/>
              </a:rPr>
              <a:pPr fontAlgn="base">
                <a:spcBef>
                  <a:spcPct val="0"/>
                </a:spcBef>
                <a:spcAft>
                  <a:spcPct val="0"/>
                </a:spcAft>
                <a:defRPr/>
              </a:pPr>
              <a:t>‹#›</a:t>
            </a:fld>
            <a:endParaRPr lang="id-ID">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1758527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CBECF5"/>
            </a:gs>
            <a:gs pos="100000">
              <a:srgbClr val="73ABDC"/>
            </a:gs>
          </a:gsLst>
          <a:lin ang="5400000"/>
        </a:gradFill>
        <a:effectLst/>
      </p:bgPr>
    </p:bg>
    <p:spTree>
      <p:nvGrpSpPr>
        <p:cNvPr id="1" name=""/>
        <p:cNvGrpSpPr/>
        <p:nvPr/>
      </p:nvGrpSpPr>
      <p:grpSpPr>
        <a:xfrm>
          <a:off x="0" y="0"/>
          <a:ext cx="0" cy="0"/>
          <a:chOff x="0" y="0"/>
          <a:chExt cx="0" cy="0"/>
        </a:xfrm>
      </p:grpSpPr>
      <p:pic>
        <p:nvPicPr>
          <p:cNvPr id="2050" name="Picture 2" descr="\\DROBO-FS\QuickDrops\JB\PPTX NG\Droplets\LightingOverlay.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914400" y="619125"/>
            <a:ext cx="10363200" cy="15954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2366964"/>
            <a:ext cx="10363200" cy="34242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9267" y="5883276"/>
            <a:ext cx="2743200" cy="365125"/>
          </a:xfrm>
          <a:prstGeom prst="rect">
            <a:avLst/>
          </a:prstGeom>
        </p:spPr>
        <p:txBody>
          <a:bodyPr vert="horz" lIns="91440" tIns="45720" rIns="91440" bIns="45720" rtlCol="0" anchor="ctr"/>
          <a:lstStyle>
            <a:lvl1pPr algn="r" eaLnBrk="1" hangingPunct="1">
              <a:defRPr sz="1000">
                <a:solidFill>
                  <a:prstClr val="black">
                    <a:tint val="75000"/>
                  </a:prstClr>
                </a:solidFill>
              </a:defRPr>
            </a:lvl1pPr>
          </a:lstStyle>
          <a:p>
            <a:pPr fontAlgn="base">
              <a:spcBef>
                <a:spcPct val="0"/>
              </a:spcBef>
              <a:spcAft>
                <a:spcPct val="0"/>
              </a:spcAft>
              <a:defRPr/>
            </a:pPr>
            <a:fld id="{8776AC94-2DE5-4D9E-A5CF-A104AEB0531F}" type="datetimeFigureOut">
              <a:rPr lang="id-ID">
                <a:latin typeface="Arial" panose="020B0604020202020204" pitchFamily="34" charset="0"/>
                <a:cs typeface="Arial" panose="020B0604020202020204" pitchFamily="34" charset="0"/>
              </a:rPr>
              <a:pPr fontAlgn="base">
                <a:spcBef>
                  <a:spcPct val="0"/>
                </a:spcBef>
                <a:spcAft>
                  <a:spcPct val="0"/>
                </a:spcAft>
                <a:defRPr/>
              </a:pPr>
              <a:t>06/02/2015</a:t>
            </a:fld>
            <a:endParaRPr lang="id-ID">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914400" y="5883276"/>
            <a:ext cx="6671733" cy="365125"/>
          </a:xfrm>
          <a:prstGeom prst="rect">
            <a:avLst/>
          </a:prstGeom>
        </p:spPr>
        <p:txBody>
          <a:bodyPr vert="horz" lIns="91440" tIns="45720" rIns="91440" bIns="45720" rtlCol="0" anchor="ctr"/>
          <a:lstStyle>
            <a:lvl1pPr algn="l" eaLnBrk="1" hangingPunct="1">
              <a:defRPr sz="1000">
                <a:solidFill>
                  <a:prstClr val="black">
                    <a:tint val="75000"/>
                  </a:prstClr>
                </a:solidFill>
              </a:defRPr>
            </a:lvl1pPr>
          </a:lstStyle>
          <a:p>
            <a:pPr fontAlgn="base">
              <a:spcBef>
                <a:spcPct val="0"/>
              </a:spcBef>
              <a:spcAft>
                <a:spcPct val="0"/>
              </a:spcAft>
              <a:defRPr/>
            </a:pPr>
            <a:endParaRPr lang="id-ID">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10513485" y="5883276"/>
            <a:ext cx="764116"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defRPr>
            </a:lvl1pPr>
          </a:lstStyle>
          <a:p>
            <a:pPr fontAlgn="base">
              <a:spcBef>
                <a:spcPct val="0"/>
              </a:spcBef>
              <a:spcAft>
                <a:spcPct val="0"/>
              </a:spcAft>
              <a:defRPr/>
            </a:pPr>
            <a:fld id="{BA4A4828-2851-42BD-8CF1-9D25D7FB447E}" type="slidenum">
              <a:rPr lang="id-ID">
                <a:latin typeface="Arial" panose="020B0604020202020204" pitchFamily="34" charset="0"/>
                <a:cs typeface="Arial" panose="020B0604020202020204" pitchFamily="34" charset="0"/>
              </a:rPr>
              <a:pPr fontAlgn="base">
                <a:spcBef>
                  <a:spcPct val="0"/>
                </a:spcBef>
                <a:spcAft>
                  <a:spcPct val="0"/>
                </a:spcAft>
                <a:defRPr/>
              </a:pPr>
              <a:t>‹#›</a:t>
            </a:fld>
            <a:endParaRPr lang="id-ID">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032758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ctr" rtl="0" eaLnBrk="0" fontAlgn="base" hangingPunct="0">
        <a:lnSpc>
          <a:spcPct val="90000"/>
        </a:lnSpc>
        <a:spcBef>
          <a:spcPct val="0"/>
        </a:spcBef>
        <a:spcAft>
          <a:spcPct val="0"/>
        </a:spcAft>
        <a:defRPr sz="3600" kern="1200" cap="all">
          <a:solidFill>
            <a:schemeClr val="tx1"/>
          </a:solidFill>
          <a:latin typeface="+mj-lt"/>
          <a:ea typeface="+mj-ea"/>
          <a:cs typeface="+mj-cs"/>
        </a:defRPr>
      </a:lvl1pPr>
      <a:lvl2pPr algn="ctr" rtl="0" eaLnBrk="0" fontAlgn="base" hangingPunct="0">
        <a:lnSpc>
          <a:spcPct val="90000"/>
        </a:lnSpc>
        <a:spcBef>
          <a:spcPct val="0"/>
        </a:spcBef>
        <a:spcAft>
          <a:spcPct val="0"/>
        </a:spcAft>
        <a:defRPr sz="3600">
          <a:solidFill>
            <a:schemeClr val="tx1"/>
          </a:solidFill>
          <a:latin typeface="Tw Cen MT" pitchFamily="34" charset="0"/>
        </a:defRPr>
      </a:lvl2pPr>
      <a:lvl3pPr algn="ctr" rtl="0" eaLnBrk="0" fontAlgn="base" hangingPunct="0">
        <a:lnSpc>
          <a:spcPct val="90000"/>
        </a:lnSpc>
        <a:spcBef>
          <a:spcPct val="0"/>
        </a:spcBef>
        <a:spcAft>
          <a:spcPct val="0"/>
        </a:spcAft>
        <a:defRPr sz="3600">
          <a:solidFill>
            <a:schemeClr val="tx1"/>
          </a:solidFill>
          <a:latin typeface="Tw Cen MT" pitchFamily="34" charset="0"/>
        </a:defRPr>
      </a:lvl3pPr>
      <a:lvl4pPr algn="ctr" rtl="0" eaLnBrk="0" fontAlgn="base" hangingPunct="0">
        <a:lnSpc>
          <a:spcPct val="90000"/>
        </a:lnSpc>
        <a:spcBef>
          <a:spcPct val="0"/>
        </a:spcBef>
        <a:spcAft>
          <a:spcPct val="0"/>
        </a:spcAft>
        <a:defRPr sz="3600">
          <a:solidFill>
            <a:schemeClr val="tx1"/>
          </a:solidFill>
          <a:latin typeface="Tw Cen MT" pitchFamily="34" charset="0"/>
        </a:defRPr>
      </a:lvl4pPr>
      <a:lvl5pPr algn="ctr" rtl="0" eaLnBrk="0" fontAlgn="base" hangingPunct="0">
        <a:lnSpc>
          <a:spcPct val="90000"/>
        </a:lnSpc>
        <a:spcBef>
          <a:spcPct val="0"/>
        </a:spcBef>
        <a:spcAft>
          <a:spcPct val="0"/>
        </a:spcAft>
        <a:defRPr sz="3600">
          <a:solidFill>
            <a:schemeClr val="tx1"/>
          </a:solidFill>
          <a:latin typeface="Tw Cen MT" pitchFamily="34" charset="0"/>
        </a:defRPr>
      </a:lvl5pPr>
      <a:lvl6pPr marL="457200" algn="ctr" rtl="0" fontAlgn="base">
        <a:lnSpc>
          <a:spcPct val="90000"/>
        </a:lnSpc>
        <a:spcBef>
          <a:spcPct val="0"/>
        </a:spcBef>
        <a:spcAft>
          <a:spcPct val="0"/>
        </a:spcAft>
        <a:defRPr sz="3600">
          <a:solidFill>
            <a:schemeClr val="tx1"/>
          </a:solidFill>
          <a:latin typeface="Tw Cen MT" pitchFamily="34" charset="0"/>
        </a:defRPr>
      </a:lvl6pPr>
      <a:lvl7pPr marL="914400" algn="ctr" rtl="0" fontAlgn="base">
        <a:lnSpc>
          <a:spcPct val="90000"/>
        </a:lnSpc>
        <a:spcBef>
          <a:spcPct val="0"/>
        </a:spcBef>
        <a:spcAft>
          <a:spcPct val="0"/>
        </a:spcAft>
        <a:defRPr sz="3600">
          <a:solidFill>
            <a:schemeClr val="tx1"/>
          </a:solidFill>
          <a:latin typeface="Tw Cen MT" pitchFamily="34" charset="0"/>
        </a:defRPr>
      </a:lvl7pPr>
      <a:lvl8pPr marL="1371600" algn="ctr" rtl="0" fontAlgn="base">
        <a:lnSpc>
          <a:spcPct val="90000"/>
        </a:lnSpc>
        <a:spcBef>
          <a:spcPct val="0"/>
        </a:spcBef>
        <a:spcAft>
          <a:spcPct val="0"/>
        </a:spcAft>
        <a:defRPr sz="3600">
          <a:solidFill>
            <a:schemeClr val="tx1"/>
          </a:solidFill>
          <a:latin typeface="Tw Cen MT" pitchFamily="34" charset="0"/>
        </a:defRPr>
      </a:lvl8pPr>
      <a:lvl9pPr marL="1828800" algn="ctr" rtl="0" fontAlgn="base">
        <a:lnSpc>
          <a:spcPct val="90000"/>
        </a:lnSpc>
        <a:spcBef>
          <a:spcPct val="0"/>
        </a:spcBef>
        <a:spcAft>
          <a:spcPct val="0"/>
        </a:spcAft>
        <a:defRPr sz="3600">
          <a:solidFill>
            <a:schemeClr val="tx1"/>
          </a:solidFill>
          <a:latin typeface="Tw Cen MT" pitchFamily="34" charset="0"/>
        </a:defRPr>
      </a:lvl9pPr>
    </p:titleStyle>
    <p:bodyStyle>
      <a:lvl1pPr marL="228600" indent="-228600" algn="l" rtl="0" eaLnBrk="0" fontAlgn="base" hangingPunct="0">
        <a:lnSpc>
          <a:spcPct val="120000"/>
        </a:lnSpc>
        <a:spcBef>
          <a:spcPts val="1000"/>
        </a:spcBef>
        <a:spcAft>
          <a:spcPct val="0"/>
        </a:spcAft>
        <a:buClr>
          <a:schemeClr val="tx1"/>
        </a:buClr>
        <a:buFont typeface="Arial" panose="020B0604020202020204" pitchFamily="34" charset="0"/>
        <a:buChar char="•"/>
        <a:defRPr sz="2000" kern="1200" cap="all">
          <a:solidFill>
            <a:schemeClr val="tx1"/>
          </a:solidFill>
          <a:latin typeface="+mn-lt"/>
          <a:ea typeface="+mn-ea"/>
          <a:cs typeface="+mn-cs"/>
        </a:defRPr>
      </a:lvl1pPr>
      <a:lvl2pPr marL="6858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kern="1200" cap="all">
          <a:solidFill>
            <a:schemeClr val="tx1"/>
          </a:solidFill>
          <a:latin typeface="+mn-lt"/>
          <a:ea typeface="+mn-ea"/>
          <a:cs typeface="+mn-cs"/>
        </a:defRPr>
      </a:lvl2pPr>
      <a:lvl3pPr marL="11430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600" kern="1200" cap="all">
          <a:solidFill>
            <a:schemeClr val="tx1"/>
          </a:solidFill>
          <a:latin typeface="+mn-lt"/>
          <a:ea typeface="+mn-ea"/>
          <a:cs typeface="+mn-cs"/>
        </a:defRPr>
      </a:lvl3pPr>
      <a:lvl4pPr marL="16002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400" kern="1200" cap="all">
          <a:solidFill>
            <a:schemeClr val="tx1"/>
          </a:solidFill>
          <a:latin typeface="+mn-lt"/>
          <a:ea typeface="+mn-ea"/>
          <a:cs typeface="+mn-cs"/>
        </a:defRPr>
      </a:lvl4pPr>
      <a:lvl5pPr marL="20574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400" kern="1200" cap="all">
          <a:solidFill>
            <a:schemeClr val="tx1"/>
          </a:solidFill>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1"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6" y="618519"/>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5"/>
            <a:ext cx="10364452"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7"/>
            <a:ext cx="2743200" cy="365125"/>
          </a:xfrm>
          <a:prstGeom prst="rect">
            <a:avLst/>
          </a:prstGeom>
        </p:spPr>
        <p:txBody>
          <a:bodyPr vert="horz" lIns="91440" tIns="45720" rIns="91440" bIns="45720" rtlCol="0" anchor="ctr"/>
          <a:lstStyle>
            <a:lvl1pPr algn="r">
              <a:defRPr sz="1000">
                <a:solidFill>
                  <a:schemeClr val="tx1"/>
                </a:solidFill>
              </a:defRPr>
            </a:lvl1pPr>
          </a:lstStyle>
          <a:p>
            <a:pPr fontAlgn="base">
              <a:spcBef>
                <a:spcPct val="0"/>
              </a:spcBef>
              <a:spcAft>
                <a:spcPct val="0"/>
              </a:spcAft>
              <a:defRPr/>
            </a:pPr>
            <a:fld id="{9AB8F11A-E1CA-4578-A22C-E80562E76E45}" type="datetimeFigureOut">
              <a:rPr lang="id-ID" smtClean="0">
                <a:solidFill>
                  <a:prstClr val="black">
                    <a:tint val="75000"/>
                  </a:prstClr>
                </a:solidFill>
                <a:latin typeface="Arial" pitchFamily="34" charset="0"/>
                <a:cs typeface="Arial" pitchFamily="34" charset="0"/>
              </a:rPr>
              <a:pPr fontAlgn="base">
                <a:spcBef>
                  <a:spcPct val="0"/>
                </a:spcBef>
                <a:spcAft>
                  <a:spcPct val="0"/>
                </a:spcAft>
                <a:defRPr/>
              </a:pPr>
              <a:t>06/02/2015</a:t>
            </a:fld>
            <a:endParaRPr lang="id-ID">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913775" y="5883277"/>
            <a:ext cx="6672887" cy="365125"/>
          </a:xfrm>
          <a:prstGeom prst="rect">
            <a:avLst/>
          </a:prstGeom>
        </p:spPr>
        <p:txBody>
          <a:bodyPr vert="horz" lIns="91440" tIns="45720" rIns="91440" bIns="45720" rtlCol="0" anchor="ctr"/>
          <a:lstStyle>
            <a:lvl1pPr algn="l">
              <a:defRPr sz="1000">
                <a:solidFill>
                  <a:schemeClr val="tx1"/>
                </a:solidFill>
              </a:defRPr>
            </a:lvl1pPr>
          </a:lstStyle>
          <a:p>
            <a:pPr fontAlgn="base">
              <a:spcBef>
                <a:spcPct val="0"/>
              </a:spcBef>
              <a:spcAft>
                <a:spcPct val="0"/>
              </a:spcAft>
              <a:defRPr/>
            </a:pPr>
            <a:endParaRPr lang="id-ID">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10514013" y="5883277"/>
            <a:ext cx="764215" cy="365125"/>
          </a:xfrm>
          <a:prstGeom prst="rect">
            <a:avLst/>
          </a:prstGeom>
        </p:spPr>
        <p:txBody>
          <a:bodyPr vert="horz" lIns="91440" tIns="45720" rIns="91440" bIns="45720" rtlCol="0" anchor="ctr"/>
          <a:lstStyle>
            <a:lvl1pPr algn="r">
              <a:defRPr sz="1000">
                <a:solidFill>
                  <a:schemeClr val="tx1"/>
                </a:solidFill>
              </a:defRPr>
            </a:lvl1pPr>
          </a:lstStyle>
          <a:p>
            <a:pPr fontAlgn="base">
              <a:spcBef>
                <a:spcPct val="0"/>
              </a:spcBef>
              <a:spcAft>
                <a:spcPct val="0"/>
              </a:spcAft>
              <a:defRPr/>
            </a:pPr>
            <a:fld id="{A9E7008D-A9F1-498B-B757-F7A20F676FB7}" type="slidenum">
              <a:rPr lang="id-ID" smtClean="0">
                <a:solidFill>
                  <a:prstClr val="black">
                    <a:tint val="75000"/>
                  </a:prstClr>
                </a:solidFill>
                <a:latin typeface="Arial" pitchFamily="34" charset="0"/>
                <a:cs typeface="Arial" pitchFamily="34" charset="0"/>
              </a:rPr>
              <a:pPr fontAlgn="base">
                <a:spcBef>
                  <a:spcPct val="0"/>
                </a:spcBef>
                <a:spcAft>
                  <a:spcPct val="0"/>
                </a:spcAft>
                <a:defRPr/>
              </a:pPr>
              <a:t>‹#›</a:t>
            </a:fld>
            <a:endParaRPr lang="id-ID">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218291055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4A3CB4-CF0B-4EC1-B354-F4FF71A9A21C}" type="datetimeFigureOut">
              <a:rPr lang="en-US" smtClean="0">
                <a:solidFill>
                  <a:prstClr val="black">
                    <a:tint val="75000"/>
                  </a:prstClr>
                </a:solidFill>
              </a:rPr>
              <a:pPr/>
              <a:t>2/6/2015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62DC3D-26E6-414E-9C4E-91BE8C1D39B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567914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674EF4-91AD-4BE2-BAA8-34DC200745AE}" type="datetimeFigureOut">
              <a:rPr lang="en-US" smtClean="0">
                <a:solidFill>
                  <a:prstClr val="black">
                    <a:tint val="75000"/>
                  </a:prstClr>
                </a:solidFill>
              </a:rPr>
              <a:pPr/>
              <a:t>2/6/2015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F3AC9-8362-4D3C-9CD0-9990A03324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61604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1"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6" y="618519"/>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5"/>
            <a:ext cx="10364452"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7"/>
            <a:ext cx="2743200" cy="365125"/>
          </a:xfrm>
          <a:prstGeom prst="rect">
            <a:avLst/>
          </a:prstGeom>
        </p:spPr>
        <p:txBody>
          <a:bodyPr vert="horz" lIns="91440" tIns="45720" rIns="91440" bIns="45720" rtlCol="0" anchor="ctr"/>
          <a:lstStyle>
            <a:lvl1pPr algn="r">
              <a:defRPr sz="1000">
                <a:solidFill>
                  <a:schemeClr val="tx1"/>
                </a:solidFill>
              </a:defRPr>
            </a:lvl1pPr>
          </a:lstStyle>
          <a:p>
            <a:pPr fontAlgn="base">
              <a:spcBef>
                <a:spcPct val="0"/>
              </a:spcBef>
              <a:spcAft>
                <a:spcPct val="0"/>
              </a:spcAft>
              <a:defRPr/>
            </a:pPr>
            <a:fld id="{9AB8F11A-E1CA-4578-A22C-E80562E76E45}" type="datetimeFigureOut">
              <a:rPr lang="id-ID" smtClean="0">
                <a:solidFill>
                  <a:prstClr val="black">
                    <a:tint val="75000"/>
                  </a:prstClr>
                </a:solidFill>
                <a:latin typeface="Arial" pitchFamily="34" charset="0"/>
                <a:cs typeface="Arial" pitchFamily="34" charset="0"/>
              </a:rPr>
              <a:pPr fontAlgn="base">
                <a:spcBef>
                  <a:spcPct val="0"/>
                </a:spcBef>
                <a:spcAft>
                  <a:spcPct val="0"/>
                </a:spcAft>
                <a:defRPr/>
              </a:pPr>
              <a:t>06/02/2015</a:t>
            </a:fld>
            <a:endParaRPr lang="id-ID">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913775" y="5883277"/>
            <a:ext cx="6672887" cy="365125"/>
          </a:xfrm>
          <a:prstGeom prst="rect">
            <a:avLst/>
          </a:prstGeom>
        </p:spPr>
        <p:txBody>
          <a:bodyPr vert="horz" lIns="91440" tIns="45720" rIns="91440" bIns="45720" rtlCol="0" anchor="ctr"/>
          <a:lstStyle>
            <a:lvl1pPr algn="l">
              <a:defRPr sz="1000">
                <a:solidFill>
                  <a:schemeClr val="tx1"/>
                </a:solidFill>
              </a:defRPr>
            </a:lvl1pPr>
          </a:lstStyle>
          <a:p>
            <a:pPr fontAlgn="base">
              <a:spcBef>
                <a:spcPct val="0"/>
              </a:spcBef>
              <a:spcAft>
                <a:spcPct val="0"/>
              </a:spcAft>
              <a:defRPr/>
            </a:pPr>
            <a:endParaRPr lang="id-ID">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10514013" y="5883277"/>
            <a:ext cx="764215" cy="365125"/>
          </a:xfrm>
          <a:prstGeom prst="rect">
            <a:avLst/>
          </a:prstGeom>
        </p:spPr>
        <p:txBody>
          <a:bodyPr vert="horz" lIns="91440" tIns="45720" rIns="91440" bIns="45720" rtlCol="0" anchor="ctr"/>
          <a:lstStyle>
            <a:lvl1pPr algn="r">
              <a:defRPr sz="1000">
                <a:solidFill>
                  <a:schemeClr val="tx1"/>
                </a:solidFill>
              </a:defRPr>
            </a:lvl1pPr>
          </a:lstStyle>
          <a:p>
            <a:pPr fontAlgn="base">
              <a:spcBef>
                <a:spcPct val="0"/>
              </a:spcBef>
              <a:spcAft>
                <a:spcPct val="0"/>
              </a:spcAft>
              <a:defRPr/>
            </a:pPr>
            <a:fld id="{A9E7008D-A9F1-498B-B757-F7A20F676FB7}" type="slidenum">
              <a:rPr lang="id-ID" smtClean="0">
                <a:solidFill>
                  <a:prstClr val="black">
                    <a:tint val="75000"/>
                  </a:prstClr>
                </a:solidFill>
                <a:latin typeface="Arial" pitchFamily="34" charset="0"/>
                <a:cs typeface="Arial" pitchFamily="34" charset="0"/>
              </a:rPr>
              <a:pPr fontAlgn="base">
                <a:spcBef>
                  <a:spcPct val="0"/>
                </a:spcBef>
                <a:spcAft>
                  <a:spcPct val="0"/>
                </a:spcAft>
                <a:defRPr/>
              </a:pPr>
              <a:t>‹#›</a:t>
            </a:fld>
            <a:endParaRPr lang="id-ID">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581412859"/>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CBECF5"/>
            </a:gs>
            <a:gs pos="100000">
              <a:srgbClr val="73ABDC"/>
            </a:gs>
          </a:gsLst>
          <a:lin ang="5400000"/>
        </a:gradFill>
        <a:effectLst/>
      </p:bgPr>
    </p:bg>
    <p:spTree>
      <p:nvGrpSpPr>
        <p:cNvPr id="1" name=""/>
        <p:cNvGrpSpPr/>
        <p:nvPr/>
      </p:nvGrpSpPr>
      <p:grpSpPr>
        <a:xfrm>
          <a:off x="0" y="0"/>
          <a:ext cx="0" cy="0"/>
          <a:chOff x="0" y="0"/>
          <a:chExt cx="0" cy="0"/>
        </a:xfrm>
      </p:grpSpPr>
      <p:pic>
        <p:nvPicPr>
          <p:cNvPr id="2050" name="Picture 2" descr="\\DROBO-FS\QuickDrops\JB\PPTX NG\Droplets\LightingOverlay.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914400" y="619125"/>
            <a:ext cx="10363200" cy="15954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2366964"/>
            <a:ext cx="10363200" cy="34242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9267" y="5883276"/>
            <a:ext cx="2743200" cy="365125"/>
          </a:xfrm>
          <a:prstGeom prst="rect">
            <a:avLst/>
          </a:prstGeom>
        </p:spPr>
        <p:txBody>
          <a:bodyPr vert="horz" lIns="91440" tIns="45720" rIns="91440" bIns="45720" rtlCol="0" anchor="ctr"/>
          <a:lstStyle>
            <a:lvl1pPr algn="r" eaLnBrk="1" hangingPunct="1">
              <a:defRPr sz="1000">
                <a:solidFill>
                  <a:prstClr val="black">
                    <a:tint val="75000"/>
                  </a:prstClr>
                </a:solidFill>
              </a:defRPr>
            </a:lvl1pPr>
          </a:lstStyle>
          <a:p>
            <a:pPr fontAlgn="base">
              <a:spcBef>
                <a:spcPct val="0"/>
              </a:spcBef>
              <a:spcAft>
                <a:spcPct val="0"/>
              </a:spcAft>
              <a:defRPr/>
            </a:pPr>
            <a:fld id="{2DF57724-C29E-4754-819A-D7D8FD255BDF}" type="datetimeFigureOut">
              <a:rPr lang="id-ID">
                <a:latin typeface="Arial" panose="020B0604020202020204" pitchFamily="34" charset="0"/>
                <a:cs typeface="Arial" panose="020B0604020202020204" pitchFamily="34" charset="0"/>
              </a:rPr>
              <a:pPr fontAlgn="base">
                <a:spcBef>
                  <a:spcPct val="0"/>
                </a:spcBef>
                <a:spcAft>
                  <a:spcPct val="0"/>
                </a:spcAft>
                <a:defRPr/>
              </a:pPr>
              <a:t>06/02/2015</a:t>
            </a:fld>
            <a:endParaRPr lang="id-ID">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914400" y="5883276"/>
            <a:ext cx="6671733" cy="365125"/>
          </a:xfrm>
          <a:prstGeom prst="rect">
            <a:avLst/>
          </a:prstGeom>
        </p:spPr>
        <p:txBody>
          <a:bodyPr vert="horz" lIns="91440" tIns="45720" rIns="91440" bIns="45720" rtlCol="0" anchor="ctr"/>
          <a:lstStyle>
            <a:lvl1pPr algn="l" eaLnBrk="1" hangingPunct="1">
              <a:defRPr sz="1000">
                <a:solidFill>
                  <a:prstClr val="black">
                    <a:tint val="75000"/>
                  </a:prstClr>
                </a:solidFill>
              </a:defRPr>
            </a:lvl1pPr>
          </a:lstStyle>
          <a:p>
            <a:pPr fontAlgn="base">
              <a:spcBef>
                <a:spcPct val="0"/>
              </a:spcBef>
              <a:spcAft>
                <a:spcPct val="0"/>
              </a:spcAft>
              <a:defRPr/>
            </a:pPr>
            <a:endParaRPr lang="id-ID">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10513485" y="5883276"/>
            <a:ext cx="764116"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defRPr>
            </a:lvl1pPr>
          </a:lstStyle>
          <a:p>
            <a:pPr fontAlgn="base">
              <a:spcBef>
                <a:spcPct val="0"/>
              </a:spcBef>
              <a:spcAft>
                <a:spcPct val="0"/>
              </a:spcAft>
              <a:defRPr/>
            </a:pPr>
            <a:fld id="{0EEF9733-2EF6-4019-8ABB-0A2549AF4048}" type="slidenum">
              <a:rPr lang="id-ID">
                <a:latin typeface="Arial" panose="020B0604020202020204" pitchFamily="34" charset="0"/>
                <a:cs typeface="Arial" panose="020B0604020202020204" pitchFamily="34" charset="0"/>
              </a:rPr>
              <a:pPr fontAlgn="base">
                <a:spcBef>
                  <a:spcPct val="0"/>
                </a:spcBef>
                <a:spcAft>
                  <a:spcPct val="0"/>
                </a:spcAft>
                <a:defRPr/>
              </a:pPr>
              <a:t>‹#›</a:t>
            </a:fld>
            <a:endParaRPr lang="id-ID">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000295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Lst>
  <p:txStyles>
    <p:titleStyle>
      <a:lvl1pPr algn="ctr" rtl="0" eaLnBrk="0" fontAlgn="base" hangingPunct="0">
        <a:lnSpc>
          <a:spcPct val="90000"/>
        </a:lnSpc>
        <a:spcBef>
          <a:spcPct val="0"/>
        </a:spcBef>
        <a:spcAft>
          <a:spcPct val="0"/>
        </a:spcAft>
        <a:defRPr sz="3600" kern="1200" cap="all">
          <a:solidFill>
            <a:schemeClr val="tx1"/>
          </a:solidFill>
          <a:latin typeface="+mj-lt"/>
          <a:ea typeface="+mj-ea"/>
          <a:cs typeface="+mj-cs"/>
        </a:defRPr>
      </a:lvl1pPr>
      <a:lvl2pPr algn="ctr" rtl="0" eaLnBrk="0" fontAlgn="base" hangingPunct="0">
        <a:lnSpc>
          <a:spcPct val="90000"/>
        </a:lnSpc>
        <a:spcBef>
          <a:spcPct val="0"/>
        </a:spcBef>
        <a:spcAft>
          <a:spcPct val="0"/>
        </a:spcAft>
        <a:defRPr sz="3600">
          <a:solidFill>
            <a:schemeClr val="tx1"/>
          </a:solidFill>
          <a:latin typeface="Tw Cen MT" pitchFamily="34" charset="0"/>
        </a:defRPr>
      </a:lvl2pPr>
      <a:lvl3pPr algn="ctr" rtl="0" eaLnBrk="0" fontAlgn="base" hangingPunct="0">
        <a:lnSpc>
          <a:spcPct val="90000"/>
        </a:lnSpc>
        <a:spcBef>
          <a:spcPct val="0"/>
        </a:spcBef>
        <a:spcAft>
          <a:spcPct val="0"/>
        </a:spcAft>
        <a:defRPr sz="3600">
          <a:solidFill>
            <a:schemeClr val="tx1"/>
          </a:solidFill>
          <a:latin typeface="Tw Cen MT" pitchFamily="34" charset="0"/>
        </a:defRPr>
      </a:lvl3pPr>
      <a:lvl4pPr algn="ctr" rtl="0" eaLnBrk="0" fontAlgn="base" hangingPunct="0">
        <a:lnSpc>
          <a:spcPct val="90000"/>
        </a:lnSpc>
        <a:spcBef>
          <a:spcPct val="0"/>
        </a:spcBef>
        <a:spcAft>
          <a:spcPct val="0"/>
        </a:spcAft>
        <a:defRPr sz="3600">
          <a:solidFill>
            <a:schemeClr val="tx1"/>
          </a:solidFill>
          <a:latin typeface="Tw Cen MT" pitchFamily="34" charset="0"/>
        </a:defRPr>
      </a:lvl4pPr>
      <a:lvl5pPr algn="ctr" rtl="0" eaLnBrk="0" fontAlgn="base" hangingPunct="0">
        <a:lnSpc>
          <a:spcPct val="90000"/>
        </a:lnSpc>
        <a:spcBef>
          <a:spcPct val="0"/>
        </a:spcBef>
        <a:spcAft>
          <a:spcPct val="0"/>
        </a:spcAft>
        <a:defRPr sz="3600">
          <a:solidFill>
            <a:schemeClr val="tx1"/>
          </a:solidFill>
          <a:latin typeface="Tw Cen MT" pitchFamily="34" charset="0"/>
        </a:defRPr>
      </a:lvl5pPr>
      <a:lvl6pPr marL="457200" algn="ctr" rtl="0" fontAlgn="base">
        <a:lnSpc>
          <a:spcPct val="90000"/>
        </a:lnSpc>
        <a:spcBef>
          <a:spcPct val="0"/>
        </a:spcBef>
        <a:spcAft>
          <a:spcPct val="0"/>
        </a:spcAft>
        <a:defRPr sz="3600">
          <a:solidFill>
            <a:schemeClr val="tx1"/>
          </a:solidFill>
          <a:latin typeface="Tw Cen MT" pitchFamily="34" charset="0"/>
        </a:defRPr>
      </a:lvl6pPr>
      <a:lvl7pPr marL="914400" algn="ctr" rtl="0" fontAlgn="base">
        <a:lnSpc>
          <a:spcPct val="90000"/>
        </a:lnSpc>
        <a:spcBef>
          <a:spcPct val="0"/>
        </a:spcBef>
        <a:spcAft>
          <a:spcPct val="0"/>
        </a:spcAft>
        <a:defRPr sz="3600">
          <a:solidFill>
            <a:schemeClr val="tx1"/>
          </a:solidFill>
          <a:latin typeface="Tw Cen MT" pitchFamily="34" charset="0"/>
        </a:defRPr>
      </a:lvl7pPr>
      <a:lvl8pPr marL="1371600" algn="ctr" rtl="0" fontAlgn="base">
        <a:lnSpc>
          <a:spcPct val="90000"/>
        </a:lnSpc>
        <a:spcBef>
          <a:spcPct val="0"/>
        </a:spcBef>
        <a:spcAft>
          <a:spcPct val="0"/>
        </a:spcAft>
        <a:defRPr sz="3600">
          <a:solidFill>
            <a:schemeClr val="tx1"/>
          </a:solidFill>
          <a:latin typeface="Tw Cen MT" pitchFamily="34" charset="0"/>
        </a:defRPr>
      </a:lvl8pPr>
      <a:lvl9pPr marL="1828800" algn="ctr" rtl="0" fontAlgn="base">
        <a:lnSpc>
          <a:spcPct val="90000"/>
        </a:lnSpc>
        <a:spcBef>
          <a:spcPct val="0"/>
        </a:spcBef>
        <a:spcAft>
          <a:spcPct val="0"/>
        </a:spcAft>
        <a:defRPr sz="3600">
          <a:solidFill>
            <a:schemeClr val="tx1"/>
          </a:solidFill>
          <a:latin typeface="Tw Cen MT" pitchFamily="34" charset="0"/>
        </a:defRPr>
      </a:lvl9pPr>
    </p:titleStyle>
    <p:bodyStyle>
      <a:lvl1pPr marL="228600" indent="-228600" algn="l" rtl="0" eaLnBrk="0" fontAlgn="base" hangingPunct="0">
        <a:lnSpc>
          <a:spcPct val="120000"/>
        </a:lnSpc>
        <a:spcBef>
          <a:spcPts val="1000"/>
        </a:spcBef>
        <a:spcAft>
          <a:spcPct val="0"/>
        </a:spcAft>
        <a:buClr>
          <a:schemeClr val="tx1"/>
        </a:buClr>
        <a:buFont typeface="Arial" panose="020B0604020202020204" pitchFamily="34" charset="0"/>
        <a:buChar char="•"/>
        <a:defRPr sz="2000" kern="1200" cap="all">
          <a:solidFill>
            <a:schemeClr val="tx1"/>
          </a:solidFill>
          <a:latin typeface="+mn-lt"/>
          <a:ea typeface="+mn-ea"/>
          <a:cs typeface="+mn-cs"/>
        </a:defRPr>
      </a:lvl1pPr>
      <a:lvl2pPr marL="6858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kern="1200" cap="all">
          <a:solidFill>
            <a:schemeClr val="tx1"/>
          </a:solidFill>
          <a:latin typeface="+mn-lt"/>
          <a:ea typeface="+mn-ea"/>
          <a:cs typeface="+mn-cs"/>
        </a:defRPr>
      </a:lvl2pPr>
      <a:lvl3pPr marL="11430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600" kern="1200" cap="all">
          <a:solidFill>
            <a:schemeClr val="tx1"/>
          </a:solidFill>
          <a:latin typeface="+mn-lt"/>
          <a:ea typeface="+mn-ea"/>
          <a:cs typeface="+mn-cs"/>
        </a:defRPr>
      </a:lvl3pPr>
      <a:lvl4pPr marL="16002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400" kern="1200" cap="all">
          <a:solidFill>
            <a:schemeClr val="tx1"/>
          </a:solidFill>
          <a:latin typeface="+mn-lt"/>
          <a:ea typeface="+mn-ea"/>
          <a:cs typeface="+mn-cs"/>
        </a:defRPr>
      </a:lvl4pPr>
      <a:lvl5pPr marL="20574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400" kern="1200" cap="all">
          <a:solidFill>
            <a:schemeClr val="tx1"/>
          </a:solidFill>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hart" Target="../charts/chart4.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96.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5.xml"/><Relationship Id="rId1" Type="http://schemas.openxmlformats.org/officeDocument/2006/relationships/vmlDrawing" Target="../drawings/vmlDrawing1.vml"/><Relationship Id="rId5" Type="http://schemas.openxmlformats.org/officeDocument/2006/relationships/image" Target="../media/image38.jpe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18" Type="http://schemas.openxmlformats.org/officeDocument/2006/relationships/image" Target="../media/image19.jpg"/><Relationship Id="rId3" Type="http://schemas.openxmlformats.org/officeDocument/2006/relationships/notesSlide" Target="../notesSlides/notesSlide1.xml"/><Relationship Id="rId21" Type="http://schemas.openxmlformats.org/officeDocument/2006/relationships/image" Target="../media/image22.jpg"/><Relationship Id="rId7" Type="http://schemas.openxmlformats.org/officeDocument/2006/relationships/image" Target="../media/image8.png"/><Relationship Id="rId12" Type="http://schemas.openxmlformats.org/officeDocument/2006/relationships/image" Target="../media/image13.JPG"/><Relationship Id="rId17" Type="http://schemas.openxmlformats.org/officeDocument/2006/relationships/image" Target="../media/image18.jpg"/><Relationship Id="rId2" Type="http://schemas.openxmlformats.org/officeDocument/2006/relationships/slideLayout" Target="../slideLayouts/slideLayout2.xml"/><Relationship Id="rId16" Type="http://schemas.openxmlformats.org/officeDocument/2006/relationships/image" Target="../media/image17.jpg"/><Relationship Id="rId20" Type="http://schemas.openxmlformats.org/officeDocument/2006/relationships/image" Target="../media/image21.jpg"/><Relationship Id="rId1" Type="http://schemas.openxmlformats.org/officeDocument/2006/relationships/audio" Target="file:///C:\Users\Public\Music\jingle%20ATB-2012\65%20keatas\L%20Agus%20Wahyudi\Jingle%20ATB%20(instumental).mp3" TargetMode="External"/><Relationship Id="rId6" Type="http://schemas.openxmlformats.org/officeDocument/2006/relationships/image" Target="../media/image7.jpg"/><Relationship Id="rId11" Type="http://schemas.openxmlformats.org/officeDocument/2006/relationships/image" Target="../media/image12.png"/><Relationship Id="rId5" Type="http://schemas.openxmlformats.org/officeDocument/2006/relationships/image" Target="../media/image6.jpg"/><Relationship Id="rId15" Type="http://schemas.openxmlformats.org/officeDocument/2006/relationships/image" Target="../media/image16.jpg"/><Relationship Id="rId10" Type="http://schemas.openxmlformats.org/officeDocument/2006/relationships/image" Target="../media/image11.png"/><Relationship Id="rId19" Type="http://schemas.openxmlformats.org/officeDocument/2006/relationships/image" Target="../media/image20.jp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jp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3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55.emf"/><Relationship Id="rId13" Type="http://schemas.openxmlformats.org/officeDocument/2006/relationships/image" Target="../media/image60.jpeg"/><Relationship Id="rId18" Type="http://schemas.openxmlformats.org/officeDocument/2006/relationships/diagramColors" Target="../diagrams/colors2.xml"/><Relationship Id="rId3" Type="http://schemas.openxmlformats.org/officeDocument/2006/relationships/image" Target="../media/image52.jpeg"/><Relationship Id="rId21" Type="http://schemas.openxmlformats.org/officeDocument/2006/relationships/image" Target="../media/image63.jpg"/><Relationship Id="rId7" Type="http://schemas.openxmlformats.org/officeDocument/2006/relationships/image" Target="../media/image54.jpeg"/><Relationship Id="rId12" Type="http://schemas.openxmlformats.org/officeDocument/2006/relationships/image" Target="../media/image59.png"/><Relationship Id="rId17" Type="http://schemas.openxmlformats.org/officeDocument/2006/relationships/diagramQuickStyle" Target="../diagrams/quickStyle2.xml"/><Relationship Id="rId2" Type="http://schemas.openxmlformats.org/officeDocument/2006/relationships/slideLayout" Target="../slideLayouts/slideLayout75.xml"/><Relationship Id="rId16" Type="http://schemas.openxmlformats.org/officeDocument/2006/relationships/diagramLayout" Target="../diagrams/layout2.xml"/><Relationship Id="rId20" Type="http://schemas.openxmlformats.org/officeDocument/2006/relationships/image" Target="../media/image62.jpg"/><Relationship Id="rId1" Type="http://schemas.openxmlformats.org/officeDocument/2006/relationships/vmlDrawing" Target="../drawings/vmlDrawing2.vml"/><Relationship Id="rId6" Type="http://schemas.openxmlformats.org/officeDocument/2006/relationships/image" Target="../media/image53.wmf"/><Relationship Id="rId11" Type="http://schemas.openxmlformats.org/officeDocument/2006/relationships/image" Target="../media/image58.jpg"/><Relationship Id="rId5" Type="http://schemas.openxmlformats.org/officeDocument/2006/relationships/image" Target="../media/image51.png"/><Relationship Id="rId15" Type="http://schemas.openxmlformats.org/officeDocument/2006/relationships/diagramData" Target="../diagrams/data2.xml"/><Relationship Id="rId23" Type="http://schemas.openxmlformats.org/officeDocument/2006/relationships/image" Target="../media/image65.jpeg"/><Relationship Id="rId10" Type="http://schemas.openxmlformats.org/officeDocument/2006/relationships/image" Target="../media/image57.png"/><Relationship Id="rId19" Type="http://schemas.microsoft.com/office/2007/relationships/diagramDrawing" Target="../diagrams/drawing2.xml"/><Relationship Id="rId4" Type="http://schemas.openxmlformats.org/officeDocument/2006/relationships/oleObject" Target="../embeddings/oleObject3.bin"/><Relationship Id="rId9" Type="http://schemas.openxmlformats.org/officeDocument/2006/relationships/image" Target="../media/image56.jpeg"/><Relationship Id="rId14" Type="http://schemas.openxmlformats.org/officeDocument/2006/relationships/image" Target="../media/image61.jpeg"/><Relationship Id="rId22"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2236595" y="1604717"/>
            <a:ext cx="7990656" cy="1612015"/>
          </a:xfrm>
          <a:solidFill>
            <a:srgbClr val="92D050"/>
          </a:solidFill>
        </p:spPr>
        <p:txBody>
          <a:bodyPr>
            <a:normAutofit/>
          </a:bodyPr>
          <a:lstStyle/>
          <a:p>
            <a:r>
              <a:rPr lang="en-SG" sz="4000" b="1" dirty="0"/>
              <a:t>A T </a:t>
            </a:r>
            <a:r>
              <a:rPr lang="en-SG" sz="4000" b="1" dirty="0" smtClean="0"/>
              <a:t>B </a:t>
            </a:r>
            <a:r>
              <a:rPr lang="en-SG" sz="4000" b="1" dirty="0"/>
              <a:t> </a:t>
            </a:r>
            <a:r>
              <a:rPr lang="en-SG" sz="4000" b="1" dirty="0" smtClean="0"/>
              <a:t> Success story -2015</a:t>
            </a:r>
            <a:br>
              <a:rPr lang="en-SG" sz="4000" b="1" dirty="0" smtClean="0"/>
            </a:br>
            <a:endParaRPr lang="en-SG" sz="3100" dirty="0"/>
          </a:p>
        </p:txBody>
      </p:sp>
      <p:sp>
        <p:nvSpPr>
          <p:cNvPr id="3" name="Subtitle 2"/>
          <p:cNvSpPr>
            <a:spLocks noGrp="1"/>
          </p:cNvSpPr>
          <p:nvPr>
            <p:ph type="subTitle" idx="1"/>
          </p:nvPr>
        </p:nvSpPr>
        <p:spPr>
          <a:xfrm>
            <a:off x="2236596" y="4540171"/>
            <a:ext cx="7990655" cy="913656"/>
          </a:xfrm>
          <a:solidFill>
            <a:srgbClr val="0070C0"/>
          </a:solidFill>
        </p:spPr>
        <p:txBody>
          <a:bodyPr>
            <a:noAutofit/>
          </a:bodyPr>
          <a:lstStyle/>
          <a:p>
            <a:pPr eaLnBrk="1" hangingPunct="1">
              <a:lnSpc>
                <a:spcPct val="100000"/>
              </a:lnSpc>
              <a:buFont typeface="Arial" charset="0"/>
              <a:buNone/>
              <a:defRPr/>
            </a:pPr>
            <a:r>
              <a:rPr lang="en-US" sz="1800" dirty="0">
                <a:solidFill>
                  <a:schemeClr val="bg1"/>
                </a:solidFill>
              </a:rPr>
              <a:t>PT. ADHYA TIRTA BATAM</a:t>
            </a:r>
            <a:r>
              <a:rPr lang="id-ID" sz="1800" dirty="0">
                <a:solidFill>
                  <a:schemeClr val="bg1"/>
                </a:solidFill>
              </a:rPr>
              <a:t> </a:t>
            </a:r>
          </a:p>
          <a:p>
            <a:pPr eaLnBrk="1" hangingPunct="1">
              <a:lnSpc>
                <a:spcPct val="100000"/>
              </a:lnSpc>
              <a:buFont typeface="Arial" charset="0"/>
              <a:buNone/>
              <a:defRPr/>
            </a:pPr>
            <a:r>
              <a:rPr lang="id-ID" sz="1800" dirty="0">
                <a:solidFill>
                  <a:schemeClr val="bg1"/>
                </a:solidFill>
              </a:rPr>
              <a:t>Ir. Benny Andrianto MM</a:t>
            </a:r>
          </a:p>
        </p:txBody>
      </p:sp>
      <p:sp>
        <p:nvSpPr>
          <p:cNvPr id="2" name="TextBox 1"/>
          <p:cNvSpPr txBox="1"/>
          <p:nvPr/>
        </p:nvSpPr>
        <p:spPr>
          <a:xfrm>
            <a:off x="2236595" y="3216732"/>
            <a:ext cx="7990656" cy="1323439"/>
          </a:xfrm>
          <a:prstGeom prst="rect">
            <a:avLst/>
          </a:prstGeom>
          <a:solidFill>
            <a:srgbClr val="00B0F0"/>
          </a:solidFill>
        </p:spPr>
        <p:txBody>
          <a:bodyPr wrap="square" rtlCol="0">
            <a:spAutoFit/>
          </a:bodyPr>
          <a:lstStyle/>
          <a:p>
            <a:pPr algn="ctr"/>
            <a:r>
              <a:rPr lang="en-US" sz="2000" dirty="0" smtClean="0"/>
              <a:t>ASEAN </a:t>
            </a:r>
            <a:r>
              <a:rPr lang="en-US" sz="2000" dirty="0" smtClean="0"/>
              <a:t>Summit for State Owned Enterprises and Media</a:t>
            </a:r>
          </a:p>
          <a:p>
            <a:pPr algn="ctr"/>
            <a:r>
              <a:rPr lang="en-US" sz="2000" dirty="0" smtClean="0"/>
              <a:t>(ASSOEM)</a:t>
            </a:r>
            <a:r>
              <a:rPr lang="en-US" sz="2000" dirty="0" smtClean="0"/>
              <a:t>  </a:t>
            </a:r>
            <a:endParaRPr lang="en-US" sz="2000" dirty="0" smtClean="0"/>
          </a:p>
          <a:p>
            <a:pPr algn="ctr"/>
            <a:r>
              <a:rPr lang="en-US" sz="2000" dirty="0" smtClean="0"/>
              <a:t>5 – 7  February 2015</a:t>
            </a:r>
          </a:p>
          <a:p>
            <a:pPr algn="ctr"/>
            <a:r>
              <a:rPr lang="en-US" sz="2000" dirty="0" smtClean="0"/>
              <a:t>BATAM</a:t>
            </a:r>
            <a:endParaRPr lang="en-US" sz="2000" dirty="0"/>
          </a:p>
        </p:txBody>
      </p:sp>
    </p:spTree>
    <p:extLst>
      <p:ext uri="{BB962C8B-B14F-4D97-AF65-F5344CB8AC3E}">
        <p14:creationId xmlns:p14="http://schemas.microsoft.com/office/powerpoint/2010/main" val="15393202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p:cNvGrpSpPr>
          <p:nvPr/>
        </p:nvGrpSpPr>
        <p:grpSpPr bwMode="auto">
          <a:xfrm>
            <a:off x="1704976" y="727076"/>
            <a:ext cx="5965825" cy="434975"/>
            <a:chOff x="180188" y="727750"/>
            <a:chExt cx="5966766" cy="433946"/>
          </a:xfrm>
        </p:grpSpPr>
        <p:grpSp>
          <p:nvGrpSpPr>
            <p:cNvPr id="30806" name="Group 12"/>
            <p:cNvGrpSpPr>
              <a:grpSpLocks/>
            </p:cNvGrpSpPr>
            <p:nvPr/>
          </p:nvGrpSpPr>
          <p:grpSpPr bwMode="auto">
            <a:xfrm>
              <a:off x="180188" y="727750"/>
              <a:ext cx="4990386" cy="433946"/>
              <a:chOff x="180188" y="727750"/>
              <a:chExt cx="4990386" cy="433946"/>
            </a:xfrm>
          </p:grpSpPr>
          <p:sp>
            <p:nvSpPr>
              <p:cNvPr id="5" name="Freeform 4"/>
              <p:cNvSpPr/>
              <p:nvPr/>
            </p:nvSpPr>
            <p:spPr>
              <a:xfrm>
                <a:off x="180188" y="727750"/>
                <a:ext cx="1084866" cy="433946"/>
              </a:xfrm>
              <a:custGeom>
                <a:avLst/>
                <a:gdLst>
                  <a:gd name="connsiteX0" fmla="*/ 0 w 1084866"/>
                  <a:gd name="connsiteY0" fmla="*/ 0 h 433946"/>
                  <a:gd name="connsiteX1" fmla="*/ 867893 w 1084866"/>
                  <a:gd name="connsiteY1" fmla="*/ 0 h 433946"/>
                  <a:gd name="connsiteX2" fmla="*/ 1084866 w 1084866"/>
                  <a:gd name="connsiteY2" fmla="*/ 216973 h 433946"/>
                  <a:gd name="connsiteX3" fmla="*/ 867893 w 1084866"/>
                  <a:gd name="connsiteY3" fmla="*/ 433946 h 433946"/>
                  <a:gd name="connsiteX4" fmla="*/ 0 w 1084866"/>
                  <a:gd name="connsiteY4" fmla="*/ 433946 h 433946"/>
                  <a:gd name="connsiteX5" fmla="*/ 216973 w 1084866"/>
                  <a:gd name="connsiteY5" fmla="*/ 216973 h 433946"/>
                  <a:gd name="connsiteX6" fmla="*/ 0 w 1084866"/>
                  <a:gd name="connsiteY6" fmla="*/ 0 h 4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866" h="433946">
                    <a:moveTo>
                      <a:pt x="0" y="0"/>
                    </a:moveTo>
                    <a:lnTo>
                      <a:pt x="867893" y="0"/>
                    </a:lnTo>
                    <a:lnTo>
                      <a:pt x="1084866" y="216973"/>
                    </a:lnTo>
                    <a:lnTo>
                      <a:pt x="867893" y="433946"/>
                    </a:lnTo>
                    <a:lnTo>
                      <a:pt x="0" y="433946"/>
                    </a:lnTo>
                    <a:lnTo>
                      <a:pt x="216973" y="216973"/>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lIns="296983" tIns="26670" rIns="243643" bIns="26670" spcCol="1270" anchor="ctr"/>
              <a:lstStyle/>
              <a:p>
                <a:pPr algn="ctr" defTabSz="889000" fontAlgn="base">
                  <a:lnSpc>
                    <a:spcPct val="90000"/>
                  </a:lnSpc>
                  <a:spcBef>
                    <a:spcPct val="0"/>
                  </a:spcBef>
                  <a:spcAft>
                    <a:spcPct val="35000"/>
                  </a:spcAft>
                  <a:defRPr/>
                </a:pPr>
                <a:r>
                  <a:rPr lang="en-US" sz="1600" b="1" dirty="0">
                    <a:solidFill>
                      <a:prstClr val="white"/>
                    </a:solidFill>
                  </a:rPr>
                  <a:t>2005</a:t>
                </a:r>
                <a:endParaRPr lang="en-SG" sz="1600" b="1" dirty="0">
                  <a:solidFill>
                    <a:prstClr val="white"/>
                  </a:solidFill>
                </a:endParaRPr>
              </a:p>
            </p:txBody>
          </p:sp>
          <p:sp>
            <p:nvSpPr>
              <p:cNvPr id="6" name="Freeform 5"/>
              <p:cNvSpPr/>
              <p:nvPr/>
            </p:nvSpPr>
            <p:spPr>
              <a:xfrm>
                <a:off x="1156568" y="727750"/>
                <a:ext cx="1084866" cy="433946"/>
              </a:xfrm>
              <a:custGeom>
                <a:avLst/>
                <a:gdLst>
                  <a:gd name="connsiteX0" fmla="*/ 0 w 1084866"/>
                  <a:gd name="connsiteY0" fmla="*/ 0 h 433946"/>
                  <a:gd name="connsiteX1" fmla="*/ 867893 w 1084866"/>
                  <a:gd name="connsiteY1" fmla="*/ 0 h 433946"/>
                  <a:gd name="connsiteX2" fmla="*/ 1084866 w 1084866"/>
                  <a:gd name="connsiteY2" fmla="*/ 216973 h 433946"/>
                  <a:gd name="connsiteX3" fmla="*/ 867893 w 1084866"/>
                  <a:gd name="connsiteY3" fmla="*/ 433946 h 433946"/>
                  <a:gd name="connsiteX4" fmla="*/ 0 w 1084866"/>
                  <a:gd name="connsiteY4" fmla="*/ 433946 h 433946"/>
                  <a:gd name="connsiteX5" fmla="*/ 216973 w 1084866"/>
                  <a:gd name="connsiteY5" fmla="*/ 216973 h 433946"/>
                  <a:gd name="connsiteX6" fmla="*/ 0 w 1084866"/>
                  <a:gd name="connsiteY6" fmla="*/ 0 h 4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866" h="433946">
                    <a:moveTo>
                      <a:pt x="0" y="0"/>
                    </a:moveTo>
                    <a:lnTo>
                      <a:pt x="867893" y="0"/>
                    </a:lnTo>
                    <a:lnTo>
                      <a:pt x="1084866" y="216973"/>
                    </a:lnTo>
                    <a:lnTo>
                      <a:pt x="867893" y="433946"/>
                    </a:lnTo>
                    <a:lnTo>
                      <a:pt x="0" y="433946"/>
                    </a:lnTo>
                    <a:lnTo>
                      <a:pt x="216973" y="216973"/>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lIns="296983" tIns="26670" rIns="243643" bIns="26670" spcCol="1270" anchor="ctr"/>
              <a:lstStyle/>
              <a:p>
                <a:pPr algn="ctr" defTabSz="889000" fontAlgn="base">
                  <a:lnSpc>
                    <a:spcPct val="90000"/>
                  </a:lnSpc>
                  <a:spcBef>
                    <a:spcPct val="0"/>
                  </a:spcBef>
                  <a:spcAft>
                    <a:spcPct val="35000"/>
                  </a:spcAft>
                  <a:defRPr/>
                </a:pPr>
                <a:r>
                  <a:rPr lang="en-US" sz="1600" b="1" dirty="0">
                    <a:solidFill>
                      <a:prstClr val="white"/>
                    </a:solidFill>
                  </a:rPr>
                  <a:t>2006</a:t>
                </a:r>
                <a:endParaRPr lang="en-SG" sz="1600" b="1" dirty="0">
                  <a:solidFill>
                    <a:prstClr val="white"/>
                  </a:solidFill>
                </a:endParaRPr>
              </a:p>
            </p:txBody>
          </p:sp>
          <p:sp>
            <p:nvSpPr>
              <p:cNvPr id="7" name="Freeform 6"/>
              <p:cNvSpPr/>
              <p:nvPr/>
            </p:nvSpPr>
            <p:spPr>
              <a:xfrm>
                <a:off x="2132948" y="727750"/>
                <a:ext cx="1084866" cy="433946"/>
              </a:xfrm>
              <a:custGeom>
                <a:avLst/>
                <a:gdLst>
                  <a:gd name="connsiteX0" fmla="*/ 0 w 1084866"/>
                  <a:gd name="connsiteY0" fmla="*/ 0 h 433946"/>
                  <a:gd name="connsiteX1" fmla="*/ 867893 w 1084866"/>
                  <a:gd name="connsiteY1" fmla="*/ 0 h 433946"/>
                  <a:gd name="connsiteX2" fmla="*/ 1084866 w 1084866"/>
                  <a:gd name="connsiteY2" fmla="*/ 216973 h 433946"/>
                  <a:gd name="connsiteX3" fmla="*/ 867893 w 1084866"/>
                  <a:gd name="connsiteY3" fmla="*/ 433946 h 433946"/>
                  <a:gd name="connsiteX4" fmla="*/ 0 w 1084866"/>
                  <a:gd name="connsiteY4" fmla="*/ 433946 h 433946"/>
                  <a:gd name="connsiteX5" fmla="*/ 216973 w 1084866"/>
                  <a:gd name="connsiteY5" fmla="*/ 216973 h 433946"/>
                  <a:gd name="connsiteX6" fmla="*/ 0 w 1084866"/>
                  <a:gd name="connsiteY6" fmla="*/ 0 h 4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866" h="433946">
                    <a:moveTo>
                      <a:pt x="0" y="0"/>
                    </a:moveTo>
                    <a:lnTo>
                      <a:pt x="867893" y="0"/>
                    </a:lnTo>
                    <a:lnTo>
                      <a:pt x="1084866" y="216973"/>
                    </a:lnTo>
                    <a:lnTo>
                      <a:pt x="867893" y="433946"/>
                    </a:lnTo>
                    <a:lnTo>
                      <a:pt x="0" y="433946"/>
                    </a:lnTo>
                    <a:lnTo>
                      <a:pt x="216973" y="216973"/>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lIns="296983" tIns="26670" rIns="243643" bIns="26670" spcCol="1270" anchor="ctr"/>
              <a:lstStyle/>
              <a:p>
                <a:pPr algn="ctr" defTabSz="889000" fontAlgn="base">
                  <a:lnSpc>
                    <a:spcPct val="90000"/>
                  </a:lnSpc>
                  <a:spcBef>
                    <a:spcPct val="0"/>
                  </a:spcBef>
                  <a:spcAft>
                    <a:spcPct val="35000"/>
                  </a:spcAft>
                  <a:defRPr/>
                </a:pPr>
                <a:r>
                  <a:rPr lang="en-US" sz="1600" b="1" dirty="0">
                    <a:solidFill>
                      <a:prstClr val="white"/>
                    </a:solidFill>
                  </a:rPr>
                  <a:t>2007</a:t>
                </a:r>
                <a:endParaRPr lang="en-SG" sz="1600" b="1" dirty="0">
                  <a:solidFill>
                    <a:prstClr val="white"/>
                  </a:solidFill>
                </a:endParaRPr>
              </a:p>
            </p:txBody>
          </p:sp>
          <p:sp>
            <p:nvSpPr>
              <p:cNvPr id="8" name="Freeform 7"/>
              <p:cNvSpPr/>
              <p:nvPr/>
            </p:nvSpPr>
            <p:spPr>
              <a:xfrm>
                <a:off x="3109328" y="727750"/>
                <a:ext cx="1084866" cy="433946"/>
              </a:xfrm>
              <a:custGeom>
                <a:avLst/>
                <a:gdLst>
                  <a:gd name="connsiteX0" fmla="*/ 0 w 1084866"/>
                  <a:gd name="connsiteY0" fmla="*/ 0 h 433946"/>
                  <a:gd name="connsiteX1" fmla="*/ 867893 w 1084866"/>
                  <a:gd name="connsiteY1" fmla="*/ 0 h 433946"/>
                  <a:gd name="connsiteX2" fmla="*/ 1084866 w 1084866"/>
                  <a:gd name="connsiteY2" fmla="*/ 216973 h 433946"/>
                  <a:gd name="connsiteX3" fmla="*/ 867893 w 1084866"/>
                  <a:gd name="connsiteY3" fmla="*/ 433946 h 433946"/>
                  <a:gd name="connsiteX4" fmla="*/ 0 w 1084866"/>
                  <a:gd name="connsiteY4" fmla="*/ 433946 h 433946"/>
                  <a:gd name="connsiteX5" fmla="*/ 216973 w 1084866"/>
                  <a:gd name="connsiteY5" fmla="*/ 216973 h 433946"/>
                  <a:gd name="connsiteX6" fmla="*/ 0 w 1084866"/>
                  <a:gd name="connsiteY6" fmla="*/ 0 h 4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866" h="433946">
                    <a:moveTo>
                      <a:pt x="0" y="0"/>
                    </a:moveTo>
                    <a:lnTo>
                      <a:pt x="867893" y="0"/>
                    </a:lnTo>
                    <a:lnTo>
                      <a:pt x="1084866" y="216973"/>
                    </a:lnTo>
                    <a:lnTo>
                      <a:pt x="867893" y="433946"/>
                    </a:lnTo>
                    <a:lnTo>
                      <a:pt x="0" y="433946"/>
                    </a:lnTo>
                    <a:lnTo>
                      <a:pt x="216973" y="216973"/>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txBody>
              <a:bodyPr lIns="296983" tIns="26670" rIns="243643" bIns="26670" spcCol="1270" anchor="ctr"/>
              <a:lstStyle/>
              <a:p>
                <a:pPr algn="ctr" defTabSz="889000" fontAlgn="base">
                  <a:lnSpc>
                    <a:spcPct val="90000"/>
                  </a:lnSpc>
                  <a:spcBef>
                    <a:spcPct val="0"/>
                  </a:spcBef>
                  <a:spcAft>
                    <a:spcPct val="35000"/>
                  </a:spcAft>
                  <a:defRPr/>
                </a:pPr>
                <a:r>
                  <a:rPr lang="en-US" sz="1600" b="1" dirty="0">
                    <a:solidFill>
                      <a:prstClr val="white"/>
                    </a:solidFill>
                  </a:rPr>
                  <a:t>2008</a:t>
                </a:r>
                <a:endParaRPr lang="en-SG" sz="1600" b="1" dirty="0">
                  <a:solidFill>
                    <a:prstClr val="white"/>
                  </a:solidFill>
                </a:endParaRPr>
              </a:p>
            </p:txBody>
          </p:sp>
          <p:sp>
            <p:nvSpPr>
              <p:cNvPr id="9" name="Freeform 8"/>
              <p:cNvSpPr/>
              <p:nvPr/>
            </p:nvSpPr>
            <p:spPr>
              <a:xfrm>
                <a:off x="4085708" y="727750"/>
                <a:ext cx="1084866" cy="433946"/>
              </a:xfrm>
              <a:custGeom>
                <a:avLst/>
                <a:gdLst>
                  <a:gd name="connsiteX0" fmla="*/ 0 w 1084866"/>
                  <a:gd name="connsiteY0" fmla="*/ 0 h 433946"/>
                  <a:gd name="connsiteX1" fmla="*/ 867893 w 1084866"/>
                  <a:gd name="connsiteY1" fmla="*/ 0 h 433946"/>
                  <a:gd name="connsiteX2" fmla="*/ 1084866 w 1084866"/>
                  <a:gd name="connsiteY2" fmla="*/ 216973 h 433946"/>
                  <a:gd name="connsiteX3" fmla="*/ 867893 w 1084866"/>
                  <a:gd name="connsiteY3" fmla="*/ 433946 h 433946"/>
                  <a:gd name="connsiteX4" fmla="*/ 0 w 1084866"/>
                  <a:gd name="connsiteY4" fmla="*/ 433946 h 433946"/>
                  <a:gd name="connsiteX5" fmla="*/ 216973 w 1084866"/>
                  <a:gd name="connsiteY5" fmla="*/ 216973 h 433946"/>
                  <a:gd name="connsiteX6" fmla="*/ 0 w 1084866"/>
                  <a:gd name="connsiteY6" fmla="*/ 0 h 4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866" h="433946">
                    <a:moveTo>
                      <a:pt x="0" y="0"/>
                    </a:moveTo>
                    <a:lnTo>
                      <a:pt x="867893" y="0"/>
                    </a:lnTo>
                    <a:lnTo>
                      <a:pt x="1084866" y="216973"/>
                    </a:lnTo>
                    <a:lnTo>
                      <a:pt x="867893" y="433946"/>
                    </a:lnTo>
                    <a:lnTo>
                      <a:pt x="0" y="433946"/>
                    </a:lnTo>
                    <a:lnTo>
                      <a:pt x="216973" y="216973"/>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6">
                  <a:hueOff val="0"/>
                  <a:satOff val="0"/>
                  <a:lumOff val="0"/>
                  <a:alphaOff val="0"/>
                </a:schemeClr>
              </a:fillRef>
              <a:effectRef idx="2">
                <a:schemeClr val="accent6">
                  <a:hueOff val="0"/>
                  <a:satOff val="0"/>
                  <a:lumOff val="0"/>
                  <a:alphaOff val="0"/>
                </a:schemeClr>
              </a:effectRef>
              <a:fontRef idx="minor">
                <a:schemeClr val="lt1"/>
              </a:fontRef>
            </p:style>
            <p:txBody>
              <a:bodyPr lIns="296983" tIns="26670" rIns="243643" bIns="26670" spcCol="1270" anchor="ctr"/>
              <a:lstStyle/>
              <a:p>
                <a:pPr algn="ctr" defTabSz="889000" fontAlgn="base">
                  <a:lnSpc>
                    <a:spcPct val="90000"/>
                  </a:lnSpc>
                  <a:spcBef>
                    <a:spcPct val="0"/>
                  </a:spcBef>
                  <a:spcAft>
                    <a:spcPct val="35000"/>
                  </a:spcAft>
                  <a:defRPr/>
                </a:pPr>
                <a:r>
                  <a:rPr lang="en-US" sz="1600" b="1" dirty="0">
                    <a:solidFill>
                      <a:prstClr val="white"/>
                    </a:solidFill>
                  </a:rPr>
                  <a:t>2009</a:t>
                </a:r>
                <a:endParaRPr lang="en-SG" sz="1600" b="1" dirty="0">
                  <a:solidFill>
                    <a:prstClr val="white"/>
                  </a:solidFill>
                </a:endParaRPr>
              </a:p>
            </p:txBody>
          </p:sp>
        </p:grpSp>
        <p:sp>
          <p:nvSpPr>
            <p:cNvPr id="10" name="Freeform 9"/>
            <p:cNvSpPr/>
            <p:nvPr/>
          </p:nvSpPr>
          <p:spPr>
            <a:xfrm>
              <a:off x="5062088" y="727750"/>
              <a:ext cx="1084866" cy="433946"/>
            </a:xfrm>
            <a:custGeom>
              <a:avLst/>
              <a:gdLst>
                <a:gd name="connsiteX0" fmla="*/ 0 w 1084866"/>
                <a:gd name="connsiteY0" fmla="*/ 0 h 433946"/>
                <a:gd name="connsiteX1" fmla="*/ 867893 w 1084866"/>
                <a:gd name="connsiteY1" fmla="*/ 0 h 433946"/>
                <a:gd name="connsiteX2" fmla="*/ 1084866 w 1084866"/>
                <a:gd name="connsiteY2" fmla="*/ 216973 h 433946"/>
                <a:gd name="connsiteX3" fmla="*/ 867893 w 1084866"/>
                <a:gd name="connsiteY3" fmla="*/ 433946 h 433946"/>
                <a:gd name="connsiteX4" fmla="*/ 0 w 1084866"/>
                <a:gd name="connsiteY4" fmla="*/ 433946 h 433946"/>
                <a:gd name="connsiteX5" fmla="*/ 216973 w 1084866"/>
                <a:gd name="connsiteY5" fmla="*/ 216973 h 433946"/>
                <a:gd name="connsiteX6" fmla="*/ 0 w 1084866"/>
                <a:gd name="connsiteY6" fmla="*/ 0 h 4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866" h="433946">
                  <a:moveTo>
                    <a:pt x="0" y="0"/>
                  </a:moveTo>
                  <a:lnTo>
                    <a:pt x="867893" y="0"/>
                  </a:lnTo>
                  <a:lnTo>
                    <a:pt x="1084866" y="216973"/>
                  </a:lnTo>
                  <a:lnTo>
                    <a:pt x="867893" y="433946"/>
                  </a:lnTo>
                  <a:lnTo>
                    <a:pt x="0" y="433946"/>
                  </a:lnTo>
                  <a:lnTo>
                    <a:pt x="216973" y="216973"/>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lIns="296983" tIns="26670" rIns="243643" bIns="26670" spcCol="1270" anchor="ctr"/>
            <a:lstStyle/>
            <a:p>
              <a:pPr algn="ctr" defTabSz="889000" fontAlgn="base">
                <a:lnSpc>
                  <a:spcPct val="90000"/>
                </a:lnSpc>
                <a:spcBef>
                  <a:spcPct val="0"/>
                </a:spcBef>
                <a:spcAft>
                  <a:spcPct val="35000"/>
                </a:spcAft>
                <a:defRPr/>
              </a:pPr>
              <a:r>
                <a:rPr lang="en-US" sz="1600" b="1" dirty="0">
                  <a:solidFill>
                    <a:prstClr val="white"/>
                  </a:solidFill>
                </a:rPr>
                <a:t>2010</a:t>
              </a:r>
              <a:endParaRPr lang="en-SG" sz="1600" b="1" dirty="0">
                <a:solidFill>
                  <a:prstClr val="white"/>
                </a:solidFill>
              </a:endParaRPr>
            </a:p>
          </p:txBody>
        </p:sp>
      </p:grpSp>
      <p:sp>
        <p:nvSpPr>
          <p:cNvPr id="11" name="Freeform 10"/>
          <p:cNvSpPr/>
          <p:nvPr/>
        </p:nvSpPr>
        <p:spPr>
          <a:xfrm>
            <a:off x="7562468" y="727750"/>
            <a:ext cx="1084866" cy="433946"/>
          </a:xfrm>
          <a:custGeom>
            <a:avLst/>
            <a:gdLst>
              <a:gd name="connsiteX0" fmla="*/ 0 w 1084866"/>
              <a:gd name="connsiteY0" fmla="*/ 0 h 433946"/>
              <a:gd name="connsiteX1" fmla="*/ 867893 w 1084866"/>
              <a:gd name="connsiteY1" fmla="*/ 0 h 433946"/>
              <a:gd name="connsiteX2" fmla="*/ 1084866 w 1084866"/>
              <a:gd name="connsiteY2" fmla="*/ 216973 h 433946"/>
              <a:gd name="connsiteX3" fmla="*/ 867893 w 1084866"/>
              <a:gd name="connsiteY3" fmla="*/ 433946 h 433946"/>
              <a:gd name="connsiteX4" fmla="*/ 0 w 1084866"/>
              <a:gd name="connsiteY4" fmla="*/ 433946 h 433946"/>
              <a:gd name="connsiteX5" fmla="*/ 216973 w 1084866"/>
              <a:gd name="connsiteY5" fmla="*/ 216973 h 433946"/>
              <a:gd name="connsiteX6" fmla="*/ 0 w 1084866"/>
              <a:gd name="connsiteY6" fmla="*/ 0 h 4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866" h="433946">
                <a:moveTo>
                  <a:pt x="0" y="0"/>
                </a:moveTo>
                <a:lnTo>
                  <a:pt x="867893" y="0"/>
                </a:lnTo>
                <a:lnTo>
                  <a:pt x="1084866" y="216973"/>
                </a:lnTo>
                <a:lnTo>
                  <a:pt x="867893" y="433946"/>
                </a:lnTo>
                <a:lnTo>
                  <a:pt x="0" y="433946"/>
                </a:lnTo>
                <a:lnTo>
                  <a:pt x="216973" y="216973"/>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lIns="296983" tIns="26670" rIns="243643" bIns="26670" spcCol="1270" anchor="ctr"/>
          <a:lstStyle/>
          <a:p>
            <a:pPr algn="ctr" defTabSz="889000" fontAlgn="base">
              <a:lnSpc>
                <a:spcPct val="90000"/>
              </a:lnSpc>
              <a:spcBef>
                <a:spcPct val="0"/>
              </a:spcBef>
              <a:spcAft>
                <a:spcPct val="35000"/>
              </a:spcAft>
              <a:defRPr/>
            </a:pPr>
            <a:r>
              <a:rPr lang="en-US" sz="1600" b="1" dirty="0">
                <a:solidFill>
                  <a:prstClr val="white"/>
                </a:solidFill>
              </a:rPr>
              <a:t>2011</a:t>
            </a:r>
            <a:endParaRPr lang="en-SG" sz="1600" b="1" dirty="0">
              <a:solidFill>
                <a:prstClr val="white"/>
              </a:solidFill>
            </a:endParaRPr>
          </a:p>
        </p:txBody>
      </p:sp>
      <p:sp>
        <p:nvSpPr>
          <p:cNvPr id="12" name="Freeform 11"/>
          <p:cNvSpPr/>
          <p:nvPr/>
        </p:nvSpPr>
        <p:spPr>
          <a:xfrm>
            <a:off x="8538848" y="727750"/>
            <a:ext cx="1084866" cy="433946"/>
          </a:xfrm>
          <a:custGeom>
            <a:avLst/>
            <a:gdLst>
              <a:gd name="connsiteX0" fmla="*/ 0 w 1084866"/>
              <a:gd name="connsiteY0" fmla="*/ 0 h 433946"/>
              <a:gd name="connsiteX1" fmla="*/ 867893 w 1084866"/>
              <a:gd name="connsiteY1" fmla="*/ 0 h 433946"/>
              <a:gd name="connsiteX2" fmla="*/ 1084866 w 1084866"/>
              <a:gd name="connsiteY2" fmla="*/ 216973 h 433946"/>
              <a:gd name="connsiteX3" fmla="*/ 867893 w 1084866"/>
              <a:gd name="connsiteY3" fmla="*/ 433946 h 433946"/>
              <a:gd name="connsiteX4" fmla="*/ 0 w 1084866"/>
              <a:gd name="connsiteY4" fmla="*/ 433946 h 433946"/>
              <a:gd name="connsiteX5" fmla="*/ 216973 w 1084866"/>
              <a:gd name="connsiteY5" fmla="*/ 216973 h 433946"/>
              <a:gd name="connsiteX6" fmla="*/ 0 w 1084866"/>
              <a:gd name="connsiteY6" fmla="*/ 0 h 4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866" h="433946">
                <a:moveTo>
                  <a:pt x="0" y="0"/>
                </a:moveTo>
                <a:lnTo>
                  <a:pt x="867893" y="0"/>
                </a:lnTo>
                <a:lnTo>
                  <a:pt x="1084866" y="216973"/>
                </a:lnTo>
                <a:lnTo>
                  <a:pt x="867893" y="433946"/>
                </a:lnTo>
                <a:lnTo>
                  <a:pt x="0" y="433946"/>
                </a:lnTo>
                <a:lnTo>
                  <a:pt x="216973" y="216973"/>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lIns="296983" tIns="26670" rIns="243643" bIns="26670" spcCol="1270" anchor="ctr"/>
          <a:lstStyle/>
          <a:p>
            <a:pPr algn="ctr" defTabSz="889000" fontAlgn="base">
              <a:lnSpc>
                <a:spcPct val="90000"/>
              </a:lnSpc>
              <a:spcBef>
                <a:spcPct val="0"/>
              </a:spcBef>
              <a:spcAft>
                <a:spcPct val="35000"/>
              </a:spcAft>
              <a:defRPr/>
            </a:pPr>
            <a:r>
              <a:rPr lang="en-US" sz="1600" b="1" dirty="0">
                <a:solidFill>
                  <a:prstClr val="white"/>
                </a:solidFill>
              </a:rPr>
              <a:t>2012</a:t>
            </a:r>
            <a:endParaRPr lang="en-SG" sz="1600" b="1" dirty="0">
              <a:solidFill>
                <a:prstClr val="white"/>
              </a:solidFill>
            </a:endParaRPr>
          </a:p>
        </p:txBody>
      </p:sp>
      <p:grpSp>
        <p:nvGrpSpPr>
          <p:cNvPr id="30731" name="Group 27"/>
          <p:cNvGrpSpPr>
            <a:grpSpLocks/>
          </p:cNvGrpSpPr>
          <p:nvPr/>
        </p:nvGrpSpPr>
        <p:grpSpPr bwMode="auto">
          <a:xfrm>
            <a:off x="2267205" y="1556793"/>
            <a:ext cx="2592344" cy="4874593"/>
            <a:chOff x="5148064" y="428328"/>
            <a:chExt cx="2592288" cy="6148932"/>
          </a:xfrm>
        </p:grpSpPr>
        <p:sp>
          <p:nvSpPr>
            <p:cNvPr id="47" name="Rounded Rectangle 46"/>
            <p:cNvSpPr/>
            <p:nvPr/>
          </p:nvSpPr>
          <p:spPr>
            <a:xfrm>
              <a:off x="5148064" y="1208212"/>
              <a:ext cx="2592288" cy="720080"/>
            </a:xfrm>
            <a:prstGeom prst="roundRect">
              <a:avLst/>
            </a:prstGeom>
            <a:solidFill>
              <a:schemeClr val="bg2">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a:solidFill>
                    <a:prstClr val="white"/>
                  </a:solidFill>
                </a:rPr>
                <a:t>Connection</a:t>
              </a:r>
              <a:endParaRPr lang="en-SG" sz="2000" b="1" dirty="0">
                <a:solidFill>
                  <a:prstClr val="white"/>
                </a:solidFill>
              </a:endParaRPr>
            </a:p>
          </p:txBody>
        </p:sp>
        <p:sp>
          <p:nvSpPr>
            <p:cNvPr id="48" name="Rounded Rectangle 47"/>
            <p:cNvSpPr/>
            <p:nvPr/>
          </p:nvSpPr>
          <p:spPr>
            <a:xfrm>
              <a:off x="5148064" y="5857180"/>
              <a:ext cx="2592288" cy="720080"/>
            </a:xfrm>
            <a:prstGeom prst="roundRect">
              <a:avLst/>
            </a:prstGeom>
            <a:solidFill>
              <a:schemeClr val="accent6">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a:solidFill>
                    <a:prstClr val="white"/>
                  </a:solidFill>
                </a:rPr>
                <a:t>Acc. TAX (IDR)</a:t>
              </a:r>
              <a:endParaRPr lang="en-SG" sz="2000" b="1" dirty="0">
                <a:solidFill>
                  <a:prstClr val="white"/>
                </a:solidFill>
              </a:endParaRPr>
            </a:p>
          </p:txBody>
        </p:sp>
        <p:sp>
          <p:nvSpPr>
            <p:cNvPr id="49" name="Rounded Rectangle 48"/>
            <p:cNvSpPr/>
            <p:nvPr/>
          </p:nvSpPr>
          <p:spPr>
            <a:xfrm>
              <a:off x="5148064" y="5086300"/>
              <a:ext cx="2592288" cy="720080"/>
            </a:xfrm>
            <a:prstGeom prst="roundRect">
              <a:avLst/>
            </a:prstGeom>
            <a:solidFill>
              <a:schemeClr val="accent5">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a:solidFill>
                    <a:prstClr val="white"/>
                  </a:solidFill>
                </a:rPr>
                <a:t>NRW</a:t>
              </a:r>
              <a:endParaRPr lang="en-SG" sz="2000" b="1" dirty="0">
                <a:solidFill>
                  <a:prstClr val="white"/>
                </a:solidFill>
              </a:endParaRPr>
            </a:p>
          </p:txBody>
        </p:sp>
        <p:sp>
          <p:nvSpPr>
            <p:cNvPr id="50" name="Rounded Rectangle 49"/>
            <p:cNvSpPr/>
            <p:nvPr/>
          </p:nvSpPr>
          <p:spPr>
            <a:xfrm>
              <a:off x="5148064" y="4309492"/>
              <a:ext cx="2592288" cy="720080"/>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a:solidFill>
                    <a:prstClr val="white"/>
                  </a:solidFill>
                </a:rPr>
                <a:t>Employee</a:t>
              </a:r>
              <a:endParaRPr lang="en-SG" sz="2000" b="1" dirty="0">
                <a:solidFill>
                  <a:prstClr val="white"/>
                </a:solidFill>
              </a:endParaRPr>
            </a:p>
          </p:txBody>
        </p:sp>
        <p:sp>
          <p:nvSpPr>
            <p:cNvPr id="51" name="Rounded Rectangle 50"/>
            <p:cNvSpPr/>
            <p:nvPr/>
          </p:nvSpPr>
          <p:spPr>
            <a:xfrm>
              <a:off x="5148064" y="1982912"/>
              <a:ext cx="2592288" cy="720080"/>
            </a:xfrm>
            <a:prstGeom prst="roundRect">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a:solidFill>
                    <a:prstClr val="white"/>
                  </a:solidFill>
                </a:rPr>
                <a:t>Capacity</a:t>
              </a:r>
              <a:endParaRPr lang="en-SG" sz="2000" b="1" dirty="0">
                <a:solidFill>
                  <a:prstClr val="white"/>
                </a:solidFill>
              </a:endParaRPr>
            </a:p>
          </p:txBody>
        </p:sp>
        <p:sp>
          <p:nvSpPr>
            <p:cNvPr id="52" name="Rounded Rectangle 51"/>
            <p:cNvSpPr/>
            <p:nvPr/>
          </p:nvSpPr>
          <p:spPr>
            <a:xfrm>
              <a:off x="5148064" y="2759720"/>
              <a:ext cx="2592288" cy="720080"/>
            </a:xfrm>
            <a:prstGeom prst="roundRect">
              <a:avLst/>
            </a:prstGeom>
            <a:solidFill>
              <a:schemeClr val="accent3">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a:solidFill>
                    <a:prstClr val="white"/>
                  </a:solidFill>
                </a:rPr>
                <a:t>Population</a:t>
              </a:r>
              <a:endParaRPr lang="en-SG" sz="2000" b="1" dirty="0">
                <a:solidFill>
                  <a:prstClr val="white"/>
                </a:solidFill>
              </a:endParaRPr>
            </a:p>
          </p:txBody>
        </p:sp>
        <p:sp>
          <p:nvSpPr>
            <p:cNvPr id="53" name="Rounded Rectangle 52"/>
            <p:cNvSpPr/>
            <p:nvPr/>
          </p:nvSpPr>
          <p:spPr>
            <a:xfrm>
              <a:off x="5148064" y="3529608"/>
              <a:ext cx="2592288" cy="720080"/>
            </a:xfrm>
            <a:prstGeom prst="roundRect">
              <a:avLst/>
            </a:prstGeom>
            <a:solidFill>
              <a:schemeClr val="accent4">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a:solidFill>
                    <a:prstClr val="white"/>
                  </a:solidFill>
                </a:rPr>
                <a:t>Coverage</a:t>
              </a:r>
              <a:endParaRPr lang="en-SG" sz="2000" b="1" dirty="0">
                <a:solidFill>
                  <a:prstClr val="white"/>
                </a:solidFill>
              </a:endParaRPr>
            </a:p>
          </p:txBody>
        </p:sp>
        <p:sp>
          <p:nvSpPr>
            <p:cNvPr id="54" name="Rounded Rectangle 53"/>
            <p:cNvSpPr/>
            <p:nvPr/>
          </p:nvSpPr>
          <p:spPr>
            <a:xfrm>
              <a:off x="5148064" y="428328"/>
              <a:ext cx="2592288" cy="720080"/>
            </a:xfrm>
            <a:prstGeom prst="roundRect">
              <a:avLst/>
            </a:prstGeom>
            <a:solidFill>
              <a:schemeClr val="accent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a:solidFill>
                    <a:prstClr val="white"/>
                  </a:solidFill>
                </a:rPr>
                <a:t>YEAR</a:t>
              </a:r>
              <a:endParaRPr lang="en-SG" sz="2000" b="1" dirty="0">
                <a:solidFill>
                  <a:prstClr val="white"/>
                </a:solidFill>
              </a:endParaRPr>
            </a:p>
          </p:txBody>
        </p:sp>
      </p:grpSp>
      <p:grpSp>
        <p:nvGrpSpPr>
          <p:cNvPr id="30732" name="Group 28"/>
          <p:cNvGrpSpPr>
            <a:grpSpLocks/>
          </p:cNvGrpSpPr>
          <p:nvPr/>
        </p:nvGrpSpPr>
        <p:grpSpPr bwMode="auto">
          <a:xfrm>
            <a:off x="4933359" y="1556793"/>
            <a:ext cx="2592344" cy="4874593"/>
            <a:chOff x="5148064" y="428328"/>
            <a:chExt cx="2592288" cy="6148932"/>
          </a:xfrm>
        </p:grpSpPr>
        <p:sp>
          <p:nvSpPr>
            <p:cNvPr id="39" name="Rounded Rectangle 38"/>
            <p:cNvSpPr/>
            <p:nvPr/>
          </p:nvSpPr>
          <p:spPr>
            <a:xfrm>
              <a:off x="5148064" y="1208212"/>
              <a:ext cx="2592288" cy="720080"/>
            </a:xfrm>
            <a:prstGeom prst="roundRect">
              <a:avLst/>
            </a:prstGeom>
            <a:solidFill>
              <a:schemeClr val="bg2">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a:solidFill>
                    <a:prstClr val="white"/>
                  </a:solidFill>
                </a:rPr>
                <a:t>15,810</a:t>
              </a:r>
              <a:endParaRPr lang="en-SG" sz="2000" b="1" dirty="0">
                <a:solidFill>
                  <a:prstClr val="white"/>
                </a:solidFill>
              </a:endParaRPr>
            </a:p>
          </p:txBody>
        </p:sp>
        <p:sp>
          <p:nvSpPr>
            <p:cNvPr id="40" name="Rounded Rectangle 39"/>
            <p:cNvSpPr/>
            <p:nvPr/>
          </p:nvSpPr>
          <p:spPr>
            <a:xfrm>
              <a:off x="5148064" y="5857180"/>
              <a:ext cx="2592288" cy="720080"/>
            </a:xfrm>
            <a:prstGeom prst="roundRect">
              <a:avLst/>
            </a:prstGeom>
            <a:solidFill>
              <a:schemeClr val="accent6">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SG" sz="2000" b="1" dirty="0">
                  <a:solidFill>
                    <a:prstClr val="white"/>
                  </a:solidFill>
                </a:rPr>
                <a:t>0.584 </a:t>
              </a:r>
              <a:r>
                <a:rPr lang="en-SG" sz="2000" b="1" dirty="0" err="1">
                  <a:solidFill>
                    <a:prstClr val="white"/>
                  </a:solidFill>
                </a:rPr>
                <a:t>Milliar</a:t>
              </a:r>
              <a:endParaRPr lang="en-SG" sz="2000" b="1" dirty="0">
                <a:solidFill>
                  <a:prstClr val="white"/>
                </a:solidFill>
              </a:endParaRPr>
            </a:p>
          </p:txBody>
        </p:sp>
        <p:sp>
          <p:nvSpPr>
            <p:cNvPr id="41" name="Rounded Rectangle 40"/>
            <p:cNvSpPr/>
            <p:nvPr/>
          </p:nvSpPr>
          <p:spPr>
            <a:xfrm>
              <a:off x="5148064" y="5086300"/>
              <a:ext cx="2592288" cy="720080"/>
            </a:xfrm>
            <a:prstGeom prst="roundRect">
              <a:avLst/>
            </a:prstGeom>
            <a:solidFill>
              <a:schemeClr val="accent5">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a:solidFill>
                    <a:prstClr val="white"/>
                  </a:solidFill>
                </a:rPr>
                <a:t>46 %</a:t>
              </a:r>
              <a:endParaRPr lang="en-SG" sz="2000" b="1" dirty="0">
                <a:solidFill>
                  <a:prstClr val="white"/>
                </a:solidFill>
              </a:endParaRPr>
            </a:p>
          </p:txBody>
        </p:sp>
        <p:sp>
          <p:nvSpPr>
            <p:cNvPr id="42" name="Rounded Rectangle 41"/>
            <p:cNvSpPr/>
            <p:nvPr/>
          </p:nvSpPr>
          <p:spPr>
            <a:xfrm>
              <a:off x="5148064" y="4309492"/>
              <a:ext cx="2592288" cy="720080"/>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a:solidFill>
                    <a:prstClr val="white"/>
                  </a:solidFill>
                </a:rPr>
                <a:t>152</a:t>
              </a:r>
              <a:endParaRPr lang="en-SG" sz="2000" b="1" dirty="0">
                <a:solidFill>
                  <a:prstClr val="white"/>
                </a:solidFill>
              </a:endParaRPr>
            </a:p>
          </p:txBody>
        </p:sp>
        <p:sp>
          <p:nvSpPr>
            <p:cNvPr id="43" name="Rounded Rectangle 42"/>
            <p:cNvSpPr/>
            <p:nvPr/>
          </p:nvSpPr>
          <p:spPr>
            <a:xfrm>
              <a:off x="5148064" y="1982912"/>
              <a:ext cx="2592288" cy="720080"/>
            </a:xfrm>
            <a:prstGeom prst="roundRect">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a:solidFill>
                    <a:prstClr val="white"/>
                  </a:solidFill>
                </a:rPr>
                <a:t>850 LPS</a:t>
              </a:r>
              <a:endParaRPr lang="en-SG" sz="2000" b="1" dirty="0">
                <a:solidFill>
                  <a:prstClr val="white"/>
                </a:solidFill>
              </a:endParaRPr>
            </a:p>
          </p:txBody>
        </p:sp>
        <p:sp>
          <p:nvSpPr>
            <p:cNvPr id="44" name="Rounded Rectangle 43"/>
            <p:cNvSpPr/>
            <p:nvPr/>
          </p:nvSpPr>
          <p:spPr>
            <a:xfrm>
              <a:off x="5148064" y="2759720"/>
              <a:ext cx="2592288" cy="720080"/>
            </a:xfrm>
            <a:prstGeom prst="roundRect">
              <a:avLst/>
            </a:prstGeom>
            <a:solidFill>
              <a:schemeClr val="accent3">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a:solidFill>
                    <a:prstClr val="white"/>
                  </a:solidFill>
                </a:rPr>
                <a:t>247,958</a:t>
              </a:r>
              <a:endParaRPr lang="en-SG" sz="2000" b="1" dirty="0">
                <a:solidFill>
                  <a:prstClr val="white"/>
                </a:solidFill>
              </a:endParaRPr>
            </a:p>
          </p:txBody>
        </p:sp>
        <p:sp>
          <p:nvSpPr>
            <p:cNvPr id="45" name="Rounded Rectangle 44"/>
            <p:cNvSpPr/>
            <p:nvPr/>
          </p:nvSpPr>
          <p:spPr>
            <a:xfrm>
              <a:off x="5148064" y="3529608"/>
              <a:ext cx="2592288" cy="720080"/>
            </a:xfrm>
            <a:prstGeom prst="roundRect">
              <a:avLst/>
            </a:prstGeom>
            <a:solidFill>
              <a:schemeClr val="accent4">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a:solidFill>
                    <a:prstClr val="white"/>
                  </a:solidFill>
                </a:rPr>
                <a:t>35.71 %</a:t>
              </a:r>
              <a:endParaRPr lang="en-SG" sz="2000" b="1" dirty="0">
                <a:solidFill>
                  <a:prstClr val="white"/>
                </a:solidFill>
              </a:endParaRPr>
            </a:p>
          </p:txBody>
        </p:sp>
        <p:sp>
          <p:nvSpPr>
            <p:cNvPr id="46" name="Rounded Rectangle 45"/>
            <p:cNvSpPr/>
            <p:nvPr/>
          </p:nvSpPr>
          <p:spPr>
            <a:xfrm>
              <a:off x="5148064" y="428328"/>
              <a:ext cx="2592288" cy="720080"/>
            </a:xfrm>
            <a:prstGeom prst="roundRect">
              <a:avLst/>
            </a:prstGeom>
            <a:solidFill>
              <a:schemeClr val="accent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a:solidFill>
                    <a:prstClr val="white"/>
                  </a:solidFill>
                </a:rPr>
                <a:t>1996</a:t>
              </a:r>
              <a:endParaRPr lang="en-SG" sz="2000" b="1" dirty="0">
                <a:solidFill>
                  <a:prstClr val="white"/>
                </a:solidFill>
              </a:endParaRPr>
            </a:p>
          </p:txBody>
        </p:sp>
      </p:grpSp>
      <p:grpSp>
        <p:nvGrpSpPr>
          <p:cNvPr id="30733" name="Group 29"/>
          <p:cNvGrpSpPr>
            <a:grpSpLocks/>
          </p:cNvGrpSpPr>
          <p:nvPr/>
        </p:nvGrpSpPr>
        <p:grpSpPr bwMode="auto">
          <a:xfrm>
            <a:off x="7589866" y="1578050"/>
            <a:ext cx="2592344" cy="4874593"/>
            <a:chOff x="5148064" y="428328"/>
            <a:chExt cx="2592288" cy="6148932"/>
          </a:xfrm>
        </p:grpSpPr>
        <p:sp>
          <p:nvSpPr>
            <p:cNvPr id="31" name="Rounded Rectangle 30"/>
            <p:cNvSpPr/>
            <p:nvPr/>
          </p:nvSpPr>
          <p:spPr>
            <a:xfrm>
              <a:off x="5148064" y="1208212"/>
              <a:ext cx="2592288" cy="720080"/>
            </a:xfrm>
            <a:prstGeom prst="roundRect">
              <a:avLst/>
            </a:prstGeom>
            <a:solidFill>
              <a:schemeClr val="bg2">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smtClean="0">
                  <a:solidFill>
                    <a:prstClr val="white"/>
                  </a:solidFill>
                </a:rPr>
                <a:t>237,368</a:t>
              </a:r>
              <a:endParaRPr lang="en-SG" sz="2000" b="1" dirty="0">
                <a:solidFill>
                  <a:prstClr val="white"/>
                </a:solidFill>
              </a:endParaRPr>
            </a:p>
          </p:txBody>
        </p:sp>
        <p:sp>
          <p:nvSpPr>
            <p:cNvPr id="32" name="Rounded Rectangle 31"/>
            <p:cNvSpPr/>
            <p:nvPr/>
          </p:nvSpPr>
          <p:spPr>
            <a:xfrm>
              <a:off x="5148064" y="5857180"/>
              <a:ext cx="2592288" cy="720080"/>
            </a:xfrm>
            <a:prstGeom prst="roundRect">
              <a:avLst/>
            </a:prstGeom>
            <a:solidFill>
              <a:schemeClr val="accent6">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smtClean="0">
                  <a:solidFill>
                    <a:prstClr val="white"/>
                  </a:solidFill>
                </a:rPr>
                <a:t>607.8 </a:t>
              </a:r>
              <a:r>
                <a:rPr lang="en-US" sz="2000" b="1" dirty="0" err="1">
                  <a:solidFill>
                    <a:prstClr val="white"/>
                  </a:solidFill>
                </a:rPr>
                <a:t>Miiliar</a:t>
              </a:r>
              <a:r>
                <a:rPr lang="en-US" sz="2000" b="1" dirty="0">
                  <a:solidFill>
                    <a:prstClr val="white"/>
                  </a:solidFill>
                </a:rPr>
                <a:t> </a:t>
              </a:r>
              <a:endParaRPr lang="en-SG" sz="2000" b="1" dirty="0">
                <a:solidFill>
                  <a:prstClr val="white"/>
                </a:solidFill>
              </a:endParaRPr>
            </a:p>
          </p:txBody>
        </p:sp>
        <p:sp>
          <p:nvSpPr>
            <p:cNvPr id="33" name="Rounded Rectangle 32"/>
            <p:cNvSpPr/>
            <p:nvPr/>
          </p:nvSpPr>
          <p:spPr>
            <a:xfrm>
              <a:off x="5148064" y="5086300"/>
              <a:ext cx="2592288" cy="720080"/>
            </a:xfrm>
            <a:prstGeom prst="roundRect">
              <a:avLst/>
            </a:prstGeom>
            <a:solidFill>
              <a:schemeClr val="accent5">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smtClean="0">
                  <a:solidFill>
                    <a:prstClr val="white"/>
                  </a:solidFill>
                </a:rPr>
                <a:t>22.02 %*</a:t>
              </a:r>
              <a:endParaRPr lang="en-SG" sz="2000" b="1" dirty="0">
                <a:solidFill>
                  <a:prstClr val="white"/>
                </a:solidFill>
              </a:endParaRPr>
            </a:p>
          </p:txBody>
        </p:sp>
        <p:sp>
          <p:nvSpPr>
            <p:cNvPr id="34" name="Rounded Rectangle 33"/>
            <p:cNvSpPr/>
            <p:nvPr/>
          </p:nvSpPr>
          <p:spPr>
            <a:xfrm>
              <a:off x="5148064" y="4309492"/>
              <a:ext cx="2592288" cy="720080"/>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smtClean="0">
                  <a:solidFill>
                    <a:prstClr val="white"/>
                  </a:solidFill>
                </a:rPr>
                <a:t>539</a:t>
              </a:r>
              <a:endParaRPr lang="en-SG" sz="2000" b="1" dirty="0">
                <a:solidFill>
                  <a:prstClr val="white"/>
                </a:solidFill>
              </a:endParaRPr>
            </a:p>
          </p:txBody>
        </p:sp>
        <p:sp>
          <p:nvSpPr>
            <p:cNvPr id="35" name="Rounded Rectangle 34"/>
            <p:cNvSpPr/>
            <p:nvPr/>
          </p:nvSpPr>
          <p:spPr>
            <a:xfrm>
              <a:off x="5148064" y="1982912"/>
              <a:ext cx="2592288" cy="720080"/>
            </a:xfrm>
            <a:prstGeom prst="roundRect">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a:solidFill>
                    <a:prstClr val="white"/>
                  </a:solidFill>
                </a:rPr>
                <a:t>3,535 LPS</a:t>
              </a:r>
              <a:endParaRPr lang="en-SG" sz="2000" b="1" dirty="0">
                <a:solidFill>
                  <a:prstClr val="white"/>
                </a:solidFill>
              </a:endParaRPr>
            </a:p>
          </p:txBody>
        </p:sp>
        <p:sp>
          <p:nvSpPr>
            <p:cNvPr id="36" name="Rounded Rectangle 35"/>
            <p:cNvSpPr/>
            <p:nvPr/>
          </p:nvSpPr>
          <p:spPr>
            <a:xfrm>
              <a:off x="5148064" y="2759720"/>
              <a:ext cx="2592288" cy="720080"/>
            </a:xfrm>
            <a:prstGeom prst="roundRect">
              <a:avLst/>
            </a:prstGeom>
            <a:solidFill>
              <a:schemeClr val="accent3">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000" b="1" dirty="0" smtClean="0">
                <a:solidFill>
                  <a:prstClr val="white"/>
                </a:solidFill>
              </a:endParaRPr>
            </a:p>
            <a:p>
              <a:pPr algn="ctr" fontAlgn="base">
                <a:spcBef>
                  <a:spcPct val="0"/>
                </a:spcBef>
                <a:spcAft>
                  <a:spcPct val="0"/>
                </a:spcAft>
                <a:defRPr/>
              </a:pPr>
              <a:r>
                <a:rPr lang="en-US" sz="2000" b="1" dirty="0" smtClean="0">
                  <a:solidFill>
                    <a:prstClr val="white"/>
                  </a:solidFill>
                </a:rPr>
                <a:t>1,191,834</a:t>
              </a:r>
            </a:p>
            <a:p>
              <a:pPr algn="ctr" fontAlgn="base">
                <a:spcBef>
                  <a:spcPct val="0"/>
                </a:spcBef>
                <a:spcAft>
                  <a:spcPct val="0"/>
                </a:spcAft>
                <a:defRPr/>
              </a:pPr>
              <a:endParaRPr lang="en-SG" sz="2000" b="1" dirty="0">
                <a:solidFill>
                  <a:prstClr val="white"/>
                </a:solidFill>
              </a:endParaRPr>
            </a:p>
          </p:txBody>
        </p:sp>
        <p:sp>
          <p:nvSpPr>
            <p:cNvPr id="37" name="Rounded Rectangle 36"/>
            <p:cNvSpPr/>
            <p:nvPr/>
          </p:nvSpPr>
          <p:spPr>
            <a:xfrm>
              <a:off x="5148064" y="3529608"/>
              <a:ext cx="2592288" cy="720080"/>
            </a:xfrm>
            <a:prstGeom prst="roundRect">
              <a:avLst/>
            </a:prstGeom>
            <a:solidFill>
              <a:schemeClr val="accent4">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smtClean="0">
                  <a:solidFill>
                    <a:prstClr val="white"/>
                  </a:solidFill>
                </a:rPr>
                <a:t>99.5 %*</a:t>
              </a:r>
              <a:endParaRPr lang="en-SG" sz="2000" b="1" dirty="0">
                <a:solidFill>
                  <a:prstClr val="white"/>
                </a:solidFill>
              </a:endParaRPr>
            </a:p>
          </p:txBody>
        </p:sp>
        <p:sp>
          <p:nvSpPr>
            <p:cNvPr id="38" name="Rounded Rectangle 37"/>
            <p:cNvSpPr/>
            <p:nvPr/>
          </p:nvSpPr>
          <p:spPr>
            <a:xfrm>
              <a:off x="5148064" y="428328"/>
              <a:ext cx="2592288" cy="720080"/>
            </a:xfrm>
            <a:prstGeom prst="roundRect">
              <a:avLst/>
            </a:prstGeom>
            <a:solidFill>
              <a:schemeClr val="accent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smtClean="0">
                  <a:solidFill>
                    <a:prstClr val="white"/>
                  </a:solidFill>
                </a:rPr>
                <a:t>2014</a:t>
              </a:r>
              <a:endParaRPr lang="en-SG" sz="2000" b="1" dirty="0">
                <a:solidFill>
                  <a:prstClr val="white"/>
                </a:solidFill>
              </a:endParaRPr>
            </a:p>
          </p:txBody>
        </p:sp>
      </p:grpSp>
      <p:sp>
        <p:nvSpPr>
          <p:cNvPr id="55" name="Freeform 54"/>
          <p:cNvSpPr/>
          <p:nvPr/>
        </p:nvSpPr>
        <p:spPr>
          <a:xfrm>
            <a:off x="9480376" y="729448"/>
            <a:ext cx="1084866" cy="433946"/>
          </a:xfrm>
          <a:custGeom>
            <a:avLst/>
            <a:gdLst>
              <a:gd name="connsiteX0" fmla="*/ 0 w 1084866"/>
              <a:gd name="connsiteY0" fmla="*/ 0 h 433946"/>
              <a:gd name="connsiteX1" fmla="*/ 867893 w 1084866"/>
              <a:gd name="connsiteY1" fmla="*/ 0 h 433946"/>
              <a:gd name="connsiteX2" fmla="*/ 1084866 w 1084866"/>
              <a:gd name="connsiteY2" fmla="*/ 216973 h 433946"/>
              <a:gd name="connsiteX3" fmla="*/ 867893 w 1084866"/>
              <a:gd name="connsiteY3" fmla="*/ 433946 h 433946"/>
              <a:gd name="connsiteX4" fmla="*/ 0 w 1084866"/>
              <a:gd name="connsiteY4" fmla="*/ 433946 h 433946"/>
              <a:gd name="connsiteX5" fmla="*/ 216973 w 1084866"/>
              <a:gd name="connsiteY5" fmla="*/ 216973 h 433946"/>
              <a:gd name="connsiteX6" fmla="*/ 0 w 1084866"/>
              <a:gd name="connsiteY6" fmla="*/ 0 h 4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866" h="433946">
                <a:moveTo>
                  <a:pt x="0" y="0"/>
                </a:moveTo>
                <a:lnTo>
                  <a:pt x="867893" y="0"/>
                </a:lnTo>
                <a:lnTo>
                  <a:pt x="1084866" y="216973"/>
                </a:lnTo>
                <a:lnTo>
                  <a:pt x="867893" y="433946"/>
                </a:lnTo>
                <a:lnTo>
                  <a:pt x="0" y="433946"/>
                </a:lnTo>
                <a:lnTo>
                  <a:pt x="216973" y="216973"/>
                </a:lnTo>
                <a:lnTo>
                  <a:pt x="0" y="0"/>
                </a:lnTo>
                <a:close/>
              </a:path>
            </a:pathLst>
          </a:custGeom>
          <a:solidFill>
            <a:srgbClr val="FF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lIns="296983" tIns="26670" rIns="243643" bIns="26670" spcCol="1270" anchor="ctr"/>
          <a:lstStyle/>
          <a:p>
            <a:pPr algn="ctr" defTabSz="889000" fontAlgn="base">
              <a:lnSpc>
                <a:spcPct val="90000"/>
              </a:lnSpc>
              <a:spcBef>
                <a:spcPct val="0"/>
              </a:spcBef>
              <a:spcAft>
                <a:spcPct val="35000"/>
              </a:spcAft>
              <a:defRPr/>
            </a:pPr>
            <a:r>
              <a:rPr lang="en-US" sz="1600" b="1" dirty="0">
                <a:solidFill>
                  <a:prstClr val="white"/>
                </a:solidFill>
              </a:rPr>
              <a:t>2013</a:t>
            </a:r>
            <a:endParaRPr lang="en-SG" sz="1600" b="1" dirty="0">
              <a:solidFill>
                <a:prstClr val="white"/>
              </a:solidFill>
            </a:endParaRPr>
          </a:p>
        </p:txBody>
      </p:sp>
      <p:sp>
        <p:nvSpPr>
          <p:cNvPr id="2" name="TextBox 1"/>
          <p:cNvSpPr txBox="1"/>
          <p:nvPr/>
        </p:nvSpPr>
        <p:spPr>
          <a:xfrm>
            <a:off x="241540" y="5992073"/>
            <a:ext cx="1463436" cy="307777"/>
          </a:xfrm>
          <a:prstGeom prst="rect">
            <a:avLst/>
          </a:prstGeom>
          <a:noFill/>
        </p:spPr>
        <p:txBody>
          <a:bodyPr wrap="square" rtlCol="0">
            <a:spAutoFit/>
          </a:bodyPr>
          <a:lstStyle/>
          <a:p>
            <a:r>
              <a:rPr lang="en-US" sz="1400" dirty="0" smtClean="0"/>
              <a:t>* 3 </a:t>
            </a:r>
            <a:r>
              <a:rPr lang="en-US" sz="1400" dirty="0" err="1" smtClean="0"/>
              <a:t>monthy</a:t>
            </a:r>
            <a:r>
              <a:rPr lang="en-US" sz="1400" dirty="0" smtClean="0"/>
              <a:t> Avg.</a:t>
            </a:r>
            <a:endParaRPr lang="en-SG" sz="1400" dirty="0"/>
          </a:p>
        </p:txBody>
      </p:sp>
      <p:sp>
        <p:nvSpPr>
          <p:cNvPr id="56" name="Freeform 55"/>
          <p:cNvSpPr/>
          <p:nvPr/>
        </p:nvSpPr>
        <p:spPr>
          <a:xfrm>
            <a:off x="10419906" y="727076"/>
            <a:ext cx="1084866" cy="433946"/>
          </a:xfrm>
          <a:custGeom>
            <a:avLst/>
            <a:gdLst>
              <a:gd name="connsiteX0" fmla="*/ 0 w 1084866"/>
              <a:gd name="connsiteY0" fmla="*/ 0 h 433946"/>
              <a:gd name="connsiteX1" fmla="*/ 867893 w 1084866"/>
              <a:gd name="connsiteY1" fmla="*/ 0 h 433946"/>
              <a:gd name="connsiteX2" fmla="*/ 1084866 w 1084866"/>
              <a:gd name="connsiteY2" fmla="*/ 216973 h 433946"/>
              <a:gd name="connsiteX3" fmla="*/ 867893 w 1084866"/>
              <a:gd name="connsiteY3" fmla="*/ 433946 h 433946"/>
              <a:gd name="connsiteX4" fmla="*/ 0 w 1084866"/>
              <a:gd name="connsiteY4" fmla="*/ 433946 h 433946"/>
              <a:gd name="connsiteX5" fmla="*/ 216973 w 1084866"/>
              <a:gd name="connsiteY5" fmla="*/ 216973 h 433946"/>
              <a:gd name="connsiteX6" fmla="*/ 0 w 1084866"/>
              <a:gd name="connsiteY6" fmla="*/ 0 h 4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866" h="433946">
                <a:moveTo>
                  <a:pt x="0" y="0"/>
                </a:moveTo>
                <a:lnTo>
                  <a:pt x="867893" y="0"/>
                </a:lnTo>
                <a:lnTo>
                  <a:pt x="1084866" y="216973"/>
                </a:lnTo>
                <a:lnTo>
                  <a:pt x="867893" y="433946"/>
                </a:lnTo>
                <a:lnTo>
                  <a:pt x="0" y="433946"/>
                </a:lnTo>
                <a:lnTo>
                  <a:pt x="216973" y="216973"/>
                </a:lnTo>
                <a:lnTo>
                  <a:pt x="0" y="0"/>
                </a:lnTo>
                <a:close/>
              </a:path>
            </a:pathLst>
          </a:custGeom>
          <a:solidFill>
            <a:srgbClr val="92D05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lIns="296983" tIns="26670" rIns="243643" bIns="26670" spcCol="1270" anchor="ctr"/>
          <a:lstStyle/>
          <a:p>
            <a:pPr algn="ctr" defTabSz="889000" fontAlgn="base">
              <a:lnSpc>
                <a:spcPct val="90000"/>
              </a:lnSpc>
              <a:spcBef>
                <a:spcPct val="0"/>
              </a:spcBef>
              <a:spcAft>
                <a:spcPct val="35000"/>
              </a:spcAft>
              <a:defRPr/>
            </a:pPr>
            <a:r>
              <a:rPr lang="en-US" sz="1600" b="1" dirty="0" smtClean="0">
                <a:solidFill>
                  <a:prstClr val="white"/>
                </a:solidFill>
              </a:rPr>
              <a:t>2014</a:t>
            </a:r>
            <a:endParaRPr lang="en-SG" sz="1600" b="1" dirty="0">
              <a:solidFill>
                <a:prstClr val="white"/>
              </a:solidFill>
            </a:endParaRPr>
          </a:p>
        </p:txBody>
      </p:sp>
    </p:spTree>
    <p:extLst>
      <p:ext uri="{BB962C8B-B14F-4D97-AF65-F5344CB8AC3E}">
        <p14:creationId xmlns:p14="http://schemas.microsoft.com/office/powerpoint/2010/main" val="4232542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nodeType="with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additive="base">
                                        <p:cTn id="22" dur="500" fill="hold"/>
                                        <p:tgtEl>
                                          <p:spTgt spid="55"/>
                                        </p:tgtEl>
                                        <p:attrNameLst>
                                          <p:attrName>ppt_x</p:attrName>
                                        </p:attrNameLst>
                                      </p:cBhvr>
                                      <p:tavLst>
                                        <p:tav tm="0">
                                          <p:val>
                                            <p:strVal val="0-#ppt_w/2"/>
                                          </p:val>
                                        </p:tav>
                                        <p:tav tm="100000">
                                          <p:val>
                                            <p:strVal val="#ppt_x"/>
                                          </p:val>
                                        </p:tav>
                                      </p:tavLst>
                                    </p:anim>
                                    <p:anim calcmode="lin" valueType="num">
                                      <p:cBhvr additive="base">
                                        <p:cTn id="23" dur="500" fill="hold"/>
                                        <p:tgtEl>
                                          <p:spTgt spid="5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additive="base">
                                        <p:cTn id="27" dur="500" fill="hold"/>
                                        <p:tgtEl>
                                          <p:spTgt spid="56"/>
                                        </p:tgtEl>
                                        <p:attrNameLst>
                                          <p:attrName>ppt_x</p:attrName>
                                        </p:attrNameLst>
                                      </p:cBhvr>
                                      <p:tavLst>
                                        <p:tav tm="0">
                                          <p:val>
                                            <p:strVal val="0-#ppt_w/2"/>
                                          </p:val>
                                        </p:tav>
                                        <p:tav tm="100000">
                                          <p:val>
                                            <p:strVal val="#ppt_x"/>
                                          </p:val>
                                        </p:tav>
                                      </p:tavLst>
                                    </p:anim>
                                    <p:anim calcmode="lin" valueType="num">
                                      <p:cBhvr additive="base">
                                        <p:cTn id="28"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0731"/>
                                        </p:tgtEl>
                                        <p:attrNameLst>
                                          <p:attrName>style.visibility</p:attrName>
                                        </p:attrNameLst>
                                      </p:cBhvr>
                                      <p:to>
                                        <p:strVal val="visible"/>
                                      </p:to>
                                    </p:set>
                                    <p:animEffect transition="in" filter="wipe(up)">
                                      <p:cBhvr>
                                        <p:cTn id="33" dur="2000"/>
                                        <p:tgtEl>
                                          <p:spTgt spid="30731"/>
                                        </p:tgtEl>
                                      </p:cBhvr>
                                    </p:animEffect>
                                  </p:childTnLst>
                                </p:cTn>
                              </p:par>
                            </p:childTnLst>
                          </p:cTn>
                        </p:par>
                        <p:par>
                          <p:cTn id="34" fill="hold">
                            <p:stCondLst>
                              <p:cond delay="2000"/>
                            </p:stCondLst>
                            <p:childTnLst>
                              <p:par>
                                <p:cTn id="35" presetID="22" presetClass="entr" presetSubtype="1" fill="hold" nodeType="afterEffect">
                                  <p:stCondLst>
                                    <p:cond delay="0"/>
                                  </p:stCondLst>
                                  <p:childTnLst>
                                    <p:set>
                                      <p:cBhvr>
                                        <p:cTn id="36" dur="1" fill="hold">
                                          <p:stCondLst>
                                            <p:cond delay="0"/>
                                          </p:stCondLst>
                                        </p:cTn>
                                        <p:tgtEl>
                                          <p:spTgt spid="30732"/>
                                        </p:tgtEl>
                                        <p:attrNameLst>
                                          <p:attrName>style.visibility</p:attrName>
                                        </p:attrNameLst>
                                      </p:cBhvr>
                                      <p:to>
                                        <p:strVal val="visible"/>
                                      </p:to>
                                    </p:set>
                                    <p:animEffect transition="in" filter="wipe(up)">
                                      <p:cBhvr>
                                        <p:cTn id="37" dur="2000"/>
                                        <p:tgtEl>
                                          <p:spTgt spid="30732"/>
                                        </p:tgtEl>
                                      </p:cBhvr>
                                    </p:animEffect>
                                  </p:childTnLst>
                                </p:cTn>
                              </p:par>
                            </p:childTnLst>
                          </p:cTn>
                        </p:par>
                        <p:par>
                          <p:cTn id="38" fill="hold">
                            <p:stCondLst>
                              <p:cond delay="4000"/>
                            </p:stCondLst>
                            <p:childTnLst>
                              <p:par>
                                <p:cTn id="39" presetID="22" presetClass="entr" presetSubtype="1" fill="hold" nodeType="afterEffect">
                                  <p:stCondLst>
                                    <p:cond delay="0"/>
                                  </p:stCondLst>
                                  <p:childTnLst>
                                    <p:set>
                                      <p:cBhvr>
                                        <p:cTn id="40" dur="1" fill="hold">
                                          <p:stCondLst>
                                            <p:cond delay="0"/>
                                          </p:stCondLst>
                                        </p:cTn>
                                        <p:tgtEl>
                                          <p:spTgt spid="30733"/>
                                        </p:tgtEl>
                                        <p:attrNameLst>
                                          <p:attrName>style.visibility</p:attrName>
                                        </p:attrNameLst>
                                      </p:cBhvr>
                                      <p:to>
                                        <p:strVal val="visible"/>
                                      </p:to>
                                    </p:set>
                                    <p:animEffect transition="in" filter="wipe(up)">
                                      <p:cBhvr>
                                        <p:cTn id="41" dur="2000"/>
                                        <p:tgtEl>
                                          <p:spTgt spid="30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274134"/>
            <a:ext cx="10364451" cy="1596177"/>
          </a:xfrm>
        </p:spPr>
        <p:txBody>
          <a:bodyPr/>
          <a:lstStyle/>
          <a:p>
            <a:r>
              <a:rPr lang="en-US" b="1" dirty="0" smtClean="0"/>
              <a:t>PDAM PERFORMANCE</a:t>
            </a:r>
            <a:endParaRPr lang="en-US" b="1" dirty="0"/>
          </a:p>
        </p:txBody>
      </p:sp>
      <p:graphicFrame>
        <p:nvGraphicFramePr>
          <p:cNvPr id="3" name="Chart 2"/>
          <p:cNvGraphicFramePr>
            <a:graphicFrameLocks/>
          </p:cNvGraphicFramePr>
          <p:nvPr>
            <p:extLst>
              <p:ext uri="{D42A27DB-BD31-4B8C-83A1-F6EECF244321}">
                <p14:modId xmlns:p14="http://schemas.microsoft.com/office/powerpoint/2010/main" val="1018802048"/>
              </p:ext>
            </p:extLst>
          </p:nvPr>
        </p:nvGraphicFramePr>
        <p:xfrm>
          <a:off x="1234067" y="1734015"/>
          <a:ext cx="10151327" cy="47894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058784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88914"/>
            <a:ext cx="7772400" cy="1595437"/>
          </a:xfrm>
        </p:spPr>
        <p:txBody>
          <a:bodyPr/>
          <a:lstStyle/>
          <a:p>
            <a:pPr>
              <a:defRPr/>
            </a:pPr>
            <a:r>
              <a:rPr lang="en-SG" b="1" dirty="0" err="1" smtClean="0"/>
              <a:t>Kepuasan</a:t>
            </a:r>
            <a:r>
              <a:rPr lang="en-SG" b="1" dirty="0" smtClean="0"/>
              <a:t> </a:t>
            </a:r>
            <a:r>
              <a:rPr lang="en-SG" b="1" dirty="0" err="1" smtClean="0"/>
              <a:t>Pelanggan</a:t>
            </a:r>
            <a:endParaRPr lang="en-SG" b="1" dirty="0"/>
          </a:p>
        </p:txBody>
      </p:sp>
      <p:graphicFrame>
        <p:nvGraphicFramePr>
          <p:cNvPr id="7" name="Object 14"/>
          <p:cNvGraphicFramePr>
            <a:graphicFrameLocks noGrp="1" noChangeAspect="1"/>
          </p:cNvGraphicFramePr>
          <p:nvPr>
            <p:ph sz="quarter" idx="13"/>
            <p:extLst>
              <p:ext uri="{D42A27DB-BD31-4B8C-83A1-F6EECF244321}">
                <p14:modId xmlns:p14="http://schemas.microsoft.com/office/powerpoint/2010/main" val="1237038281"/>
              </p:ext>
            </p:extLst>
          </p:nvPr>
        </p:nvGraphicFramePr>
        <p:xfrm>
          <a:off x="1636714" y="985839"/>
          <a:ext cx="8918575" cy="5102225"/>
        </p:xfrm>
        <a:graphic>
          <a:graphicData uri="http://schemas.openxmlformats.org/drawingml/2006/chart">
            <c:chart xmlns:c="http://schemas.openxmlformats.org/drawingml/2006/chart" xmlns:r="http://schemas.openxmlformats.org/officeDocument/2006/relationships" r:id="rId2"/>
          </a:graphicData>
        </a:graphic>
      </p:graphicFrame>
      <p:pic>
        <p:nvPicPr>
          <p:cNvPr id="7170" name="Picture 2"/>
          <p:cNvPicPr>
            <a:picLocks noChangeAspect="1" noChangeArrowheads="1"/>
          </p:cNvPicPr>
          <p:nvPr/>
        </p:nvPicPr>
        <p:blipFill>
          <a:blip r:embed="rId3"/>
          <a:srcRect/>
          <a:stretch>
            <a:fillRect/>
          </a:stretch>
        </p:blipFill>
        <p:spPr bwMode="auto">
          <a:xfrm>
            <a:off x="452673" y="5464678"/>
            <a:ext cx="1800225" cy="631825"/>
          </a:xfrm>
          <a:prstGeom prst="rect">
            <a:avLst/>
          </a:prstGeom>
          <a:solidFill>
            <a:schemeClr val="accent2">
              <a:lumMod val="60000"/>
              <a:lumOff val="40000"/>
              <a:alpha val="50000"/>
            </a:schemeClr>
          </a:solidFill>
          <a:ln>
            <a:noFill/>
          </a:ln>
        </p:spPr>
      </p:pic>
    </p:spTree>
    <p:extLst>
      <p:ext uri="{BB962C8B-B14F-4D97-AF65-F5344CB8AC3E}">
        <p14:creationId xmlns:p14="http://schemas.microsoft.com/office/powerpoint/2010/main" val="28504016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fade">
                                      <p:cBhvr>
                                        <p:cTn id="1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619125"/>
            <a:ext cx="7772400" cy="793750"/>
          </a:xfrm>
        </p:spPr>
        <p:txBody>
          <a:bodyPr>
            <a:normAutofit fontScale="90000"/>
          </a:bodyPr>
          <a:lstStyle/>
          <a:p>
            <a:pPr eaLnBrk="1" fontAlgn="auto" hangingPunct="1">
              <a:spcAft>
                <a:spcPts val="0"/>
              </a:spcAft>
              <a:defRPr/>
            </a:pPr>
            <a:r>
              <a:rPr lang="en-SG" b="1" dirty="0" smtClean="0"/>
              <a:t>Contribution to government (IDR)</a:t>
            </a:r>
            <a:endParaRPr lang="en-SG" b="1" dirty="0"/>
          </a:p>
        </p:txBody>
      </p:sp>
      <p:graphicFrame>
        <p:nvGraphicFramePr>
          <p:cNvPr id="4" name="Chart 3"/>
          <p:cNvGraphicFramePr>
            <a:graphicFrameLocks/>
          </p:cNvGraphicFramePr>
          <p:nvPr>
            <p:extLst>
              <p:ext uri="{D42A27DB-BD31-4B8C-83A1-F6EECF244321}">
                <p14:modId xmlns:p14="http://schemas.microsoft.com/office/powerpoint/2010/main" val="2668404234"/>
              </p:ext>
            </p:extLst>
          </p:nvPr>
        </p:nvGraphicFramePr>
        <p:xfrm>
          <a:off x="1420155" y="1412875"/>
          <a:ext cx="9351689" cy="52176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65572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2207568" y="476672"/>
            <a:ext cx="7773338" cy="1226306"/>
          </a:xfrm>
        </p:spPr>
        <p:txBody>
          <a:bodyPr>
            <a:normAutofit/>
          </a:bodyPr>
          <a:lstStyle/>
          <a:p>
            <a:pPr eaLnBrk="1" hangingPunct="1"/>
            <a:r>
              <a:rPr lang="en-US" sz="3200" b="1" dirty="0">
                <a:solidFill>
                  <a:schemeClr val="tx2"/>
                </a:solidFill>
                <a:latin typeface="Verdana" pitchFamily="34" charset="0"/>
                <a:ea typeface="Verdana" pitchFamily="34" charset="0"/>
                <a:cs typeface="Verdana" pitchFamily="34" charset="0"/>
              </a:rPr>
              <a:t>Supply and Demand projection</a:t>
            </a:r>
          </a:p>
        </p:txBody>
      </p:sp>
      <p:graphicFrame>
        <p:nvGraphicFramePr>
          <p:cNvPr id="6" name="Content Placeholder 5"/>
          <p:cNvGraphicFramePr>
            <a:graphicFrameLocks noGrp="1"/>
          </p:cNvGraphicFramePr>
          <p:nvPr>
            <p:ph sz="quarter" idx="13"/>
            <p:extLst/>
          </p:nvPr>
        </p:nvGraphicFramePr>
        <p:xfrm>
          <a:off x="2209800" y="1700808"/>
          <a:ext cx="7772400"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3790341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3"/>
          <p:cNvSpPr>
            <a:spLocks noChangeArrowheads="1"/>
          </p:cNvSpPr>
          <p:nvPr/>
        </p:nvSpPr>
        <p:spPr bwMode="auto">
          <a:xfrm>
            <a:off x="2350592" y="116632"/>
            <a:ext cx="7489825" cy="682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p>
            <a:pPr algn="ctr"/>
            <a:r>
              <a:rPr lang="en-US" sz="4000" b="1" dirty="0">
                <a:solidFill>
                  <a:schemeClr val="tx2"/>
                </a:solidFill>
                <a:latin typeface="Verdana" pitchFamily="34" charset="0"/>
              </a:rPr>
              <a:t>El Nino Phenomenon’98</a:t>
            </a:r>
          </a:p>
        </p:txBody>
      </p:sp>
      <p:graphicFrame>
        <p:nvGraphicFramePr>
          <p:cNvPr id="1026" name="Object 46"/>
          <p:cNvGraphicFramePr>
            <a:graphicFrameLocks noChangeAspect="1"/>
          </p:cNvGraphicFramePr>
          <p:nvPr>
            <p:extLst>
              <p:ext uri="{D42A27DB-BD31-4B8C-83A1-F6EECF244321}">
                <p14:modId xmlns:p14="http://schemas.microsoft.com/office/powerpoint/2010/main" val="877163618"/>
              </p:ext>
            </p:extLst>
          </p:nvPr>
        </p:nvGraphicFramePr>
        <p:xfrm>
          <a:off x="401445" y="872088"/>
          <a:ext cx="11296184" cy="5720372"/>
        </p:xfrm>
        <a:graphic>
          <a:graphicData uri="http://schemas.openxmlformats.org/presentationml/2006/ole">
            <mc:AlternateContent xmlns:mc="http://schemas.openxmlformats.org/markup-compatibility/2006">
              <mc:Choice xmlns:v="urn:schemas-microsoft-com:vml" Requires="v">
                <p:oleObj spid="_x0000_s3188" name="Photo Editor Photo" r:id="rId3" imgW="6447619" imgH="4505954" progId="">
                  <p:embed/>
                </p:oleObj>
              </mc:Choice>
              <mc:Fallback>
                <p:oleObj name="Photo Editor Photo" r:id="rId3" imgW="6447619" imgH="450595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45" y="872088"/>
                        <a:ext cx="11296184" cy="5720372"/>
                      </a:xfrm>
                      <a:prstGeom prst="rect">
                        <a:avLst/>
                      </a:prstGeom>
                      <a:noFill/>
                      <a:ln w="12700">
                        <a:solidFill>
                          <a:schemeClr val="tx1"/>
                        </a:solidFill>
                        <a:miter lim="800000"/>
                        <a:headEnd/>
                        <a:tailEnd/>
                      </a:ln>
                      <a:extLst/>
                    </p:spPr>
                  </p:pic>
                </p:oleObj>
              </mc:Fallback>
            </mc:AlternateContent>
          </a:graphicData>
        </a:graphic>
      </p:graphicFrame>
      <p:sp>
        <p:nvSpPr>
          <p:cNvPr id="8" name="TextBox 7"/>
          <p:cNvSpPr txBox="1">
            <a:spLocks noChangeArrowheads="1"/>
          </p:cNvSpPr>
          <p:nvPr/>
        </p:nvSpPr>
        <p:spPr bwMode="auto">
          <a:xfrm>
            <a:off x="4367213" y="5661248"/>
            <a:ext cx="3816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b="1" dirty="0">
                <a:latin typeface="Verdana" pitchFamily="34" charset="0"/>
              </a:rPr>
              <a:t>No Rain for 8 Month</a:t>
            </a:r>
            <a:endParaRPr lang="en-SG" sz="2400" b="1" dirty="0">
              <a:latin typeface="Verdana"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43" y="872088"/>
            <a:ext cx="11163467" cy="5720372"/>
          </a:xfrm>
          <a:prstGeom prst="rect">
            <a:avLst/>
          </a:prstGeom>
        </p:spPr>
      </p:pic>
    </p:spTree>
    <p:extLst>
      <p:ext uri="{BB962C8B-B14F-4D97-AF65-F5344CB8AC3E}">
        <p14:creationId xmlns:p14="http://schemas.microsoft.com/office/powerpoint/2010/main" val="1257186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25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86456" y="241367"/>
            <a:ext cx="8465353" cy="6591901"/>
          </a:xfrm>
        </p:spPr>
      </p:pic>
      <p:sp>
        <p:nvSpPr>
          <p:cNvPr id="12" name="TextBox 11"/>
          <p:cNvSpPr txBox="1"/>
          <p:nvPr/>
        </p:nvSpPr>
        <p:spPr>
          <a:xfrm>
            <a:off x="6114292" y="2031252"/>
            <a:ext cx="764389" cy="400110"/>
          </a:xfrm>
          <a:prstGeom prst="rect">
            <a:avLst/>
          </a:prstGeom>
          <a:noFill/>
        </p:spPr>
        <p:txBody>
          <a:bodyPr wrap="square" rtlCol="0">
            <a:spAutoFit/>
          </a:bodyPr>
          <a:lstStyle/>
          <a:p>
            <a:r>
              <a:rPr lang="id-ID" sz="2000" dirty="0" smtClean="0">
                <a:solidFill>
                  <a:prstClr val="black"/>
                </a:solidFill>
                <a:latin typeface="Trebuchet MS" pitchFamily="34" charset="0"/>
              </a:rPr>
              <a:t>140</a:t>
            </a:r>
            <a:endParaRPr lang="en-US" sz="2000" dirty="0">
              <a:solidFill>
                <a:prstClr val="black"/>
              </a:solidFill>
              <a:latin typeface="Trebuchet MS" pitchFamily="34" charset="0"/>
            </a:endParaRPr>
          </a:p>
        </p:txBody>
      </p:sp>
      <p:sp>
        <p:nvSpPr>
          <p:cNvPr id="2" name="TextBox 1"/>
          <p:cNvSpPr txBox="1"/>
          <p:nvPr/>
        </p:nvSpPr>
        <p:spPr>
          <a:xfrm>
            <a:off x="257355" y="6039191"/>
            <a:ext cx="3820854" cy="584775"/>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200" dirty="0" smtClean="0">
                <a:solidFill>
                  <a:prstClr val="black"/>
                </a:solidFill>
                <a:latin typeface="Trebuchet MS" pitchFamily="34" charset="0"/>
              </a:rPr>
              <a:t>OPERATION REGIME</a:t>
            </a:r>
            <a:endParaRPr lang="en-US" sz="3200" dirty="0">
              <a:solidFill>
                <a:prstClr val="black"/>
              </a:solidFill>
              <a:latin typeface="Trebuchet MS" pitchFamily="34" charset="0"/>
            </a:endParaRPr>
          </a:p>
        </p:txBody>
      </p:sp>
      <p:sp>
        <p:nvSpPr>
          <p:cNvPr id="35" name="TextBox 34"/>
          <p:cNvSpPr txBox="1"/>
          <p:nvPr/>
        </p:nvSpPr>
        <p:spPr>
          <a:xfrm>
            <a:off x="8189108" y="1161036"/>
            <a:ext cx="545672" cy="400110"/>
          </a:xfrm>
          <a:prstGeom prst="rect">
            <a:avLst/>
          </a:prstGeom>
          <a:noFill/>
        </p:spPr>
        <p:txBody>
          <a:bodyPr wrap="square" rtlCol="0">
            <a:spAutoFit/>
          </a:bodyPr>
          <a:lstStyle/>
          <a:p>
            <a:r>
              <a:rPr lang="id-ID" sz="2000" dirty="0" smtClean="0">
                <a:solidFill>
                  <a:prstClr val="black"/>
                </a:solidFill>
                <a:latin typeface="Trebuchet MS" pitchFamily="34" charset="0"/>
              </a:rPr>
              <a:t>60</a:t>
            </a:r>
            <a:endParaRPr lang="en-US" sz="2000" dirty="0">
              <a:solidFill>
                <a:prstClr val="black"/>
              </a:solidFill>
              <a:latin typeface="Trebuchet MS" pitchFamily="34" charset="0"/>
            </a:endParaRPr>
          </a:p>
        </p:txBody>
      </p:sp>
      <p:sp>
        <p:nvSpPr>
          <p:cNvPr id="38" name="TextBox 37"/>
          <p:cNvSpPr txBox="1"/>
          <p:nvPr/>
        </p:nvSpPr>
        <p:spPr>
          <a:xfrm>
            <a:off x="4987825" y="2508826"/>
            <a:ext cx="1152525" cy="400110"/>
          </a:xfrm>
          <a:prstGeom prst="rect">
            <a:avLst/>
          </a:prstGeom>
          <a:noFill/>
        </p:spPr>
        <p:txBody>
          <a:bodyPr wrap="square" rtlCol="0">
            <a:spAutoFit/>
          </a:bodyPr>
          <a:lstStyle/>
          <a:p>
            <a:r>
              <a:rPr lang="id-ID" sz="2000" dirty="0" smtClean="0">
                <a:solidFill>
                  <a:prstClr val="black"/>
                </a:solidFill>
                <a:latin typeface="Trebuchet MS" pitchFamily="34" charset="0"/>
              </a:rPr>
              <a:t>225</a:t>
            </a:r>
            <a:endParaRPr lang="en-US" sz="2000" dirty="0">
              <a:solidFill>
                <a:prstClr val="black"/>
              </a:solidFill>
              <a:latin typeface="Trebuchet MS" pitchFamily="34" charset="0"/>
            </a:endParaRPr>
          </a:p>
        </p:txBody>
      </p:sp>
      <p:sp>
        <p:nvSpPr>
          <p:cNvPr id="51" name="Right Arrow 50"/>
          <p:cNvSpPr/>
          <p:nvPr/>
        </p:nvSpPr>
        <p:spPr>
          <a:xfrm rot="18231285">
            <a:off x="4206152" y="3020627"/>
            <a:ext cx="604422" cy="155820"/>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ight Arrow 51"/>
          <p:cNvSpPr/>
          <p:nvPr/>
        </p:nvSpPr>
        <p:spPr>
          <a:xfrm rot="5821510">
            <a:off x="4120077" y="3537394"/>
            <a:ext cx="335133" cy="169043"/>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rot="13822426">
            <a:off x="3443729" y="2905819"/>
            <a:ext cx="935994" cy="169043"/>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29" name="Straight Connector 128"/>
          <p:cNvCxnSpPr/>
          <p:nvPr/>
        </p:nvCxnSpPr>
        <p:spPr>
          <a:xfrm flipH="1" flipV="1">
            <a:off x="5722898" y="2050302"/>
            <a:ext cx="251659" cy="258469"/>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173" name="Up-Down Arrow 172"/>
          <p:cNvSpPr/>
          <p:nvPr/>
        </p:nvSpPr>
        <p:spPr>
          <a:xfrm rot="2220554">
            <a:off x="6853303" y="4732734"/>
            <a:ext cx="188915" cy="707231"/>
          </a:xfrm>
          <a:prstGeom prst="upDownArrow">
            <a:avLst/>
          </a:prstGeom>
          <a:solidFill>
            <a:srgbClr val="FFFF00"/>
          </a:solidFill>
          <a:ln w="31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4" name="Right Arrow 173"/>
          <p:cNvSpPr/>
          <p:nvPr/>
        </p:nvSpPr>
        <p:spPr>
          <a:xfrm rot="8074877">
            <a:off x="5392348" y="4671028"/>
            <a:ext cx="693776" cy="197716"/>
          </a:xfrm>
          <a:prstGeom prst="rightArrow">
            <a:avLst/>
          </a:prstGeom>
          <a:solidFill>
            <a:srgbClr val="00B0F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50" name="Group 249"/>
          <p:cNvGrpSpPr/>
          <p:nvPr/>
        </p:nvGrpSpPr>
        <p:grpSpPr>
          <a:xfrm>
            <a:off x="3729800" y="3991440"/>
            <a:ext cx="2088222" cy="1247677"/>
            <a:chOff x="3729800" y="3991440"/>
            <a:chExt cx="2088222" cy="1247677"/>
          </a:xfrm>
        </p:grpSpPr>
        <p:sp>
          <p:nvSpPr>
            <p:cNvPr id="175" name="Right Arrow 174"/>
            <p:cNvSpPr/>
            <p:nvPr/>
          </p:nvSpPr>
          <p:spPr>
            <a:xfrm rot="8074877">
              <a:off x="5099059" y="4520155"/>
              <a:ext cx="1247677" cy="190248"/>
            </a:xfrm>
            <a:prstGeom prst="rightArrow">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6" name="Right Arrow 175"/>
            <p:cNvSpPr/>
            <p:nvPr/>
          </p:nvSpPr>
          <p:spPr>
            <a:xfrm rot="10974617">
              <a:off x="3729800" y="4861717"/>
              <a:ext cx="1557126" cy="197716"/>
            </a:xfrm>
            <a:prstGeom prst="rightArrow">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78" name="Right Arrow 177"/>
          <p:cNvSpPr/>
          <p:nvPr/>
        </p:nvSpPr>
        <p:spPr>
          <a:xfrm rot="16532285">
            <a:off x="5744415" y="3509836"/>
            <a:ext cx="1027027" cy="220959"/>
          </a:xfrm>
          <a:prstGeom prst="rightArrow">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7" name="Right Arrow 176"/>
          <p:cNvSpPr/>
          <p:nvPr/>
        </p:nvSpPr>
        <p:spPr>
          <a:xfrm rot="12483143">
            <a:off x="6017619" y="4475531"/>
            <a:ext cx="2111202" cy="340600"/>
          </a:xfrm>
          <a:prstGeom prst="rightArrow">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7380969" y="4665660"/>
            <a:ext cx="971548" cy="461665"/>
          </a:xfrm>
          <a:prstGeom prst="rect">
            <a:avLst/>
          </a:prstGeom>
          <a:noFill/>
        </p:spPr>
        <p:txBody>
          <a:bodyPr wrap="square" rtlCol="0">
            <a:spAutoFit/>
          </a:bodyPr>
          <a:lstStyle/>
          <a:p>
            <a:r>
              <a:rPr lang="id-ID" sz="2400" dirty="0" smtClean="0">
                <a:solidFill>
                  <a:prstClr val="black"/>
                </a:solidFill>
                <a:latin typeface="Trebuchet MS" pitchFamily="34" charset="0"/>
              </a:rPr>
              <a:t>1.650</a:t>
            </a:r>
            <a:endParaRPr lang="en-US" sz="2400" dirty="0">
              <a:solidFill>
                <a:prstClr val="black"/>
              </a:solidFill>
              <a:latin typeface="Trebuchet MS" pitchFamily="34" charset="0"/>
            </a:endParaRPr>
          </a:p>
        </p:txBody>
      </p:sp>
      <p:sp>
        <p:nvSpPr>
          <p:cNvPr id="180" name="Right Arrow 179"/>
          <p:cNvSpPr/>
          <p:nvPr/>
        </p:nvSpPr>
        <p:spPr>
          <a:xfrm rot="15126933">
            <a:off x="5680811" y="2634332"/>
            <a:ext cx="937398" cy="220959"/>
          </a:xfrm>
          <a:prstGeom prst="rightArrow">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1" name="Right Arrow 180"/>
          <p:cNvSpPr/>
          <p:nvPr/>
        </p:nvSpPr>
        <p:spPr>
          <a:xfrm rot="15126933">
            <a:off x="5620025" y="1987739"/>
            <a:ext cx="937398" cy="152630"/>
          </a:xfrm>
          <a:prstGeom prst="rightArrow">
            <a:avLst/>
          </a:prstGeom>
          <a:solidFill>
            <a:srgbClr val="92D05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2" name="Right Arrow 181"/>
          <p:cNvSpPr/>
          <p:nvPr/>
        </p:nvSpPr>
        <p:spPr>
          <a:xfrm rot="20375988">
            <a:off x="6321333" y="2971408"/>
            <a:ext cx="716418" cy="220959"/>
          </a:xfrm>
          <a:prstGeom prst="rightArrow">
            <a:avLst/>
          </a:prstGeom>
          <a:solidFill>
            <a:srgbClr val="92D05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3" name="Right Arrow 182"/>
          <p:cNvSpPr/>
          <p:nvPr/>
        </p:nvSpPr>
        <p:spPr>
          <a:xfrm rot="14571529">
            <a:off x="5169902" y="2475355"/>
            <a:ext cx="551498" cy="18230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4" name="Right Arrow 183"/>
          <p:cNvSpPr/>
          <p:nvPr/>
        </p:nvSpPr>
        <p:spPr>
          <a:xfrm rot="10800000">
            <a:off x="4991200" y="2790478"/>
            <a:ext cx="603846" cy="19986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ight Arrow 41"/>
          <p:cNvSpPr/>
          <p:nvPr/>
        </p:nvSpPr>
        <p:spPr>
          <a:xfrm rot="17171849">
            <a:off x="7626832" y="3872269"/>
            <a:ext cx="2195820" cy="24809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6" name="Right Arrow 185"/>
          <p:cNvSpPr/>
          <p:nvPr/>
        </p:nvSpPr>
        <p:spPr>
          <a:xfrm rot="14243222">
            <a:off x="7837896" y="1213258"/>
            <a:ext cx="542505" cy="23072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7" name="Right Arrow 186"/>
          <p:cNvSpPr/>
          <p:nvPr/>
        </p:nvSpPr>
        <p:spPr>
          <a:xfrm rot="2645771">
            <a:off x="8151880" y="1638145"/>
            <a:ext cx="620126" cy="22860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8" name="Right Arrow 187"/>
          <p:cNvSpPr/>
          <p:nvPr/>
        </p:nvSpPr>
        <p:spPr>
          <a:xfrm rot="16200000">
            <a:off x="5683555" y="1325409"/>
            <a:ext cx="542505" cy="165294"/>
          </a:xfrm>
          <a:prstGeom prst="rightArrow">
            <a:avLst/>
          </a:prstGeom>
          <a:solidFill>
            <a:srgbClr val="92D05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cxnSp>
        <p:nvCxnSpPr>
          <p:cNvPr id="189" name="Straight Connector 188"/>
          <p:cNvCxnSpPr/>
          <p:nvPr/>
        </p:nvCxnSpPr>
        <p:spPr>
          <a:xfrm flipV="1">
            <a:off x="6069447" y="2003425"/>
            <a:ext cx="252152" cy="305346"/>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17526" y="4964896"/>
            <a:ext cx="712307" cy="400110"/>
          </a:xfrm>
          <a:prstGeom prst="rect">
            <a:avLst/>
          </a:prstGeom>
          <a:noFill/>
        </p:spPr>
        <p:txBody>
          <a:bodyPr wrap="square" rtlCol="0">
            <a:spAutoFit/>
          </a:bodyPr>
          <a:lstStyle/>
          <a:p>
            <a:r>
              <a:rPr lang="id-ID" sz="2000" dirty="0" smtClean="0">
                <a:solidFill>
                  <a:prstClr val="black"/>
                </a:solidFill>
                <a:latin typeface="Trebuchet MS" pitchFamily="34" charset="0"/>
              </a:rPr>
              <a:t>280</a:t>
            </a:r>
            <a:endParaRPr lang="en-US" sz="2000" dirty="0">
              <a:solidFill>
                <a:prstClr val="black"/>
              </a:solidFill>
              <a:latin typeface="Trebuchet MS" pitchFamily="34" charset="0"/>
            </a:endParaRPr>
          </a:p>
        </p:txBody>
      </p:sp>
      <p:sp>
        <p:nvSpPr>
          <p:cNvPr id="193" name="TextBox 192"/>
          <p:cNvSpPr txBox="1"/>
          <p:nvPr/>
        </p:nvSpPr>
        <p:spPr>
          <a:xfrm>
            <a:off x="5901774" y="4492716"/>
            <a:ext cx="712307" cy="400110"/>
          </a:xfrm>
          <a:prstGeom prst="rect">
            <a:avLst/>
          </a:prstGeom>
          <a:noFill/>
        </p:spPr>
        <p:txBody>
          <a:bodyPr wrap="square" rtlCol="0">
            <a:spAutoFit/>
          </a:bodyPr>
          <a:lstStyle/>
          <a:p>
            <a:r>
              <a:rPr lang="id-ID" sz="2000" dirty="0" smtClean="0">
                <a:solidFill>
                  <a:prstClr val="black"/>
                </a:solidFill>
                <a:latin typeface="Trebuchet MS" pitchFamily="34" charset="0"/>
              </a:rPr>
              <a:t>275</a:t>
            </a:r>
            <a:endParaRPr lang="en-US" sz="2000" dirty="0">
              <a:solidFill>
                <a:prstClr val="black"/>
              </a:solidFill>
              <a:latin typeface="Trebuchet MS" pitchFamily="34" charset="0"/>
            </a:endParaRPr>
          </a:p>
        </p:txBody>
      </p:sp>
      <p:sp>
        <p:nvSpPr>
          <p:cNvPr id="195" name="TextBox 194"/>
          <p:cNvSpPr txBox="1"/>
          <p:nvPr/>
        </p:nvSpPr>
        <p:spPr>
          <a:xfrm>
            <a:off x="5221582" y="4360770"/>
            <a:ext cx="712307" cy="400110"/>
          </a:xfrm>
          <a:prstGeom prst="rect">
            <a:avLst/>
          </a:prstGeom>
          <a:noFill/>
        </p:spPr>
        <p:txBody>
          <a:bodyPr wrap="square" rtlCol="0">
            <a:spAutoFit/>
          </a:bodyPr>
          <a:lstStyle/>
          <a:p>
            <a:r>
              <a:rPr lang="id-ID" sz="2000" dirty="0" smtClean="0">
                <a:solidFill>
                  <a:prstClr val="black"/>
                </a:solidFill>
                <a:latin typeface="Trebuchet MS" pitchFamily="34" charset="0"/>
              </a:rPr>
              <a:t>565</a:t>
            </a:r>
            <a:endParaRPr lang="en-US" sz="2000" dirty="0">
              <a:solidFill>
                <a:prstClr val="black"/>
              </a:solidFill>
              <a:latin typeface="Trebuchet MS" pitchFamily="34" charset="0"/>
            </a:endParaRPr>
          </a:p>
        </p:txBody>
      </p:sp>
      <p:sp>
        <p:nvSpPr>
          <p:cNvPr id="196" name="TextBox 195"/>
          <p:cNvSpPr txBox="1"/>
          <p:nvPr/>
        </p:nvSpPr>
        <p:spPr>
          <a:xfrm>
            <a:off x="5784179" y="2869179"/>
            <a:ext cx="712307" cy="400110"/>
          </a:xfrm>
          <a:prstGeom prst="rect">
            <a:avLst/>
          </a:prstGeom>
          <a:noFill/>
        </p:spPr>
        <p:txBody>
          <a:bodyPr wrap="square" rtlCol="0">
            <a:spAutoFit/>
          </a:bodyPr>
          <a:lstStyle/>
          <a:p>
            <a:r>
              <a:rPr lang="id-ID" sz="2000" dirty="0" smtClean="0">
                <a:solidFill>
                  <a:prstClr val="black"/>
                </a:solidFill>
                <a:latin typeface="Trebuchet MS" pitchFamily="34" charset="0"/>
              </a:rPr>
              <a:t>525</a:t>
            </a:r>
            <a:endParaRPr lang="en-US" sz="2000" dirty="0">
              <a:solidFill>
                <a:prstClr val="black"/>
              </a:solidFill>
              <a:latin typeface="Trebuchet MS" pitchFamily="34" charset="0"/>
            </a:endParaRPr>
          </a:p>
        </p:txBody>
      </p:sp>
      <p:sp>
        <p:nvSpPr>
          <p:cNvPr id="197" name="TextBox 196"/>
          <p:cNvSpPr txBox="1"/>
          <p:nvPr/>
        </p:nvSpPr>
        <p:spPr>
          <a:xfrm>
            <a:off x="6267266" y="3045159"/>
            <a:ext cx="712307" cy="400110"/>
          </a:xfrm>
          <a:prstGeom prst="rect">
            <a:avLst/>
          </a:prstGeom>
          <a:noFill/>
        </p:spPr>
        <p:txBody>
          <a:bodyPr wrap="square" rtlCol="0">
            <a:spAutoFit/>
          </a:bodyPr>
          <a:lstStyle/>
          <a:p>
            <a:r>
              <a:rPr lang="id-ID" sz="2000" dirty="0" smtClean="0">
                <a:solidFill>
                  <a:prstClr val="black"/>
                </a:solidFill>
                <a:latin typeface="Trebuchet MS" pitchFamily="34" charset="0"/>
              </a:rPr>
              <a:t>575</a:t>
            </a:r>
            <a:endParaRPr lang="en-US" sz="2000" dirty="0">
              <a:solidFill>
                <a:prstClr val="black"/>
              </a:solidFill>
              <a:latin typeface="Trebuchet MS" pitchFamily="34" charset="0"/>
            </a:endParaRPr>
          </a:p>
        </p:txBody>
      </p:sp>
      <p:sp>
        <p:nvSpPr>
          <p:cNvPr id="34" name="TextBox 33"/>
          <p:cNvSpPr txBox="1"/>
          <p:nvPr/>
        </p:nvSpPr>
        <p:spPr>
          <a:xfrm>
            <a:off x="3815764" y="3192857"/>
            <a:ext cx="692600" cy="400110"/>
          </a:xfrm>
          <a:prstGeom prst="rect">
            <a:avLst/>
          </a:prstGeom>
          <a:noFill/>
        </p:spPr>
        <p:txBody>
          <a:bodyPr wrap="square" rtlCol="0">
            <a:spAutoFit/>
          </a:bodyPr>
          <a:lstStyle/>
          <a:p>
            <a:r>
              <a:rPr lang="id-ID" sz="2000" dirty="0" smtClean="0">
                <a:solidFill>
                  <a:prstClr val="black"/>
                </a:solidFill>
                <a:latin typeface="Trebuchet MS" pitchFamily="34" charset="0"/>
              </a:rPr>
              <a:t>210</a:t>
            </a:r>
            <a:endParaRPr lang="en-US" sz="2000" dirty="0">
              <a:solidFill>
                <a:prstClr val="black"/>
              </a:solidFill>
              <a:latin typeface="Trebuchet MS" pitchFamily="34" charset="0"/>
            </a:endParaRPr>
          </a:p>
        </p:txBody>
      </p:sp>
      <p:sp>
        <p:nvSpPr>
          <p:cNvPr id="43" name="TextBox 42"/>
          <p:cNvSpPr txBox="1"/>
          <p:nvPr/>
        </p:nvSpPr>
        <p:spPr>
          <a:xfrm>
            <a:off x="8352517" y="4678678"/>
            <a:ext cx="716500" cy="461665"/>
          </a:xfrm>
          <a:prstGeom prst="rect">
            <a:avLst/>
          </a:prstGeom>
          <a:noFill/>
        </p:spPr>
        <p:txBody>
          <a:bodyPr wrap="square" rtlCol="0">
            <a:spAutoFit/>
          </a:bodyPr>
          <a:lstStyle/>
          <a:p>
            <a:r>
              <a:rPr lang="id-ID" sz="2400" dirty="0" smtClean="0">
                <a:solidFill>
                  <a:prstClr val="black"/>
                </a:solidFill>
                <a:latin typeface="Trebuchet MS" pitchFamily="34" charset="0"/>
              </a:rPr>
              <a:t>300</a:t>
            </a:r>
            <a:endParaRPr lang="en-US" sz="2400" dirty="0">
              <a:solidFill>
                <a:prstClr val="black"/>
              </a:solidFill>
              <a:latin typeface="Trebuchet MS" pitchFamily="34" charset="0"/>
            </a:endParaRPr>
          </a:p>
        </p:txBody>
      </p:sp>
      <p:sp>
        <p:nvSpPr>
          <p:cNvPr id="201" name="AutoShape 23"/>
          <p:cNvSpPr>
            <a:spLocks noChangeArrowheads="1" noTextEdit="1"/>
          </p:cNvSpPr>
          <p:nvPr/>
        </p:nvSpPr>
        <p:spPr bwMode="auto">
          <a:xfrm>
            <a:off x="3486153" y="3915253"/>
            <a:ext cx="825796" cy="349181"/>
          </a:xfrm>
          <a:prstGeom prst="hexagon">
            <a:avLst>
              <a:gd name="adj" fmla="val 32759"/>
              <a:gd name="vf" fmla="val 115470"/>
            </a:avLst>
          </a:prstGeom>
          <a:solidFill>
            <a:srgbClr val="FFFF00"/>
          </a:solidFill>
          <a:ln w="15875" algn="ctr">
            <a:noFill/>
            <a:miter lim="800000"/>
            <a:headEnd/>
            <a:tailEnd/>
          </a:ln>
          <a:effectLst/>
        </p:spPr>
        <p:txBody>
          <a:bodyPr wrap="square" lIns="0" tIns="0" rIns="0" bIns="0" anchor="ctr" anchorCtr="0" upright="1"/>
          <a:lstStyle/>
          <a:p>
            <a:pPr algn="ctr">
              <a:defRPr/>
            </a:pPr>
            <a:fld id="{71E4B092-186C-495B-A399-4479336F5AF3}" type="TxLink">
              <a:rPr lang="id-ID" sz="1050" b="1" kern="0" smtClean="0">
                <a:solidFill>
                  <a:srgbClr val="000000"/>
                </a:solidFill>
                <a:latin typeface="Trebuchet MS"/>
                <a:cs typeface="Arial"/>
              </a:rPr>
              <a:pPr algn="ctr">
                <a:defRPr/>
              </a:pPr>
              <a:t>DMZ 11
80lps</a:t>
            </a:fld>
            <a:endParaRPr lang="id-ID" sz="1050" b="1" kern="0" smtClean="0">
              <a:solidFill>
                <a:srgbClr val="000000"/>
              </a:solidFill>
              <a:latin typeface="Trebuchet MS"/>
              <a:cs typeface="Arial"/>
            </a:endParaRPr>
          </a:p>
        </p:txBody>
      </p:sp>
      <p:sp>
        <p:nvSpPr>
          <p:cNvPr id="202" name="AutoShape 20"/>
          <p:cNvSpPr>
            <a:spLocks noChangeArrowheads="1" noTextEdit="1"/>
          </p:cNvSpPr>
          <p:nvPr/>
        </p:nvSpPr>
        <p:spPr bwMode="auto">
          <a:xfrm>
            <a:off x="2861644" y="4584700"/>
            <a:ext cx="930965" cy="391040"/>
          </a:xfrm>
          <a:prstGeom prst="hexagon">
            <a:avLst>
              <a:gd name="adj" fmla="val 32759"/>
              <a:gd name="vf" fmla="val 115470"/>
            </a:avLst>
          </a:prstGeom>
          <a:solidFill>
            <a:srgbClr val="FFFF00"/>
          </a:solidFill>
          <a:ln w="15875" algn="ctr">
            <a:noFill/>
            <a:miter lim="800000"/>
            <a:headEnd/>
            <a:tailEnd/>
          </a:ln>
          <a:effectLst/>
        </p:spPr>
        <p:txBody>
          <a:bodyPr wrap="square" lIns="0" tIns="0" rIns="0" bIns="0" anchor="ctr" anchorCtr="0" upright="1"/>
          <a:lstStyle/>
          <a:p>
            <a:pPr algn="ctr">
              <a:defRPr/>
            </a:pPr>
            <a:fld id="{4473782F-EABD-450D-9CF2-7317BB05B958}" type="TxLink">
              <a:rPr lang="id-ID" sz="1050" b="1" kern="0" smtClean="0">
                <a:solidFill>
                  <a:srgbClr val="000000"/>
                </a:solidFill>
                <a:latin typeface="Trebuchet MS"/>
                <a:cs typeface="Arial"/>
              </a:rPr>
              <a:pPr algn="ctr">
                <a:defRPr/>
              </a:pPr>
              <a:t>DMZ 10
215lps</a:t>
            </a:fld>
            <a:endParaRPr lang="id-ID" sz="1050" b="1" kern="0" smtClean="0">
              <a:solidFill>
                <a:srgbClr val="000000"/>
              </a:solidFill>
              <a:latin typeface="Trebuchet MS"/>
              <a:cs typeface="Arial"/>
            </a:endParaRPr>
          </a:p>
        </p:txBody>
      </p:sp>
      <p:sp>
        <p:nvSpPr>
          <p:cNvPr id="203" name="AutoShape 22"/>
          <p:cNvSpPr>
            <a:spLocks noChangeArrowheads="1" noTextEdit="1"/>
          </p:cNvSpPr>
          <p:nvPr/>
        </p:nvSpPr>
        <p:spPr bwMode="auto">
          <a:xfrm>
            <a:off x="4078208" y="4438387"/>
            <a:ext cx="755313" cy="401242"/>
          </a:xfrm>
          <a:prstGeom prst="hexagon">
            <a:avLst>
              <a:gd name="adj" fmla="val 32759"/>
              <a:gd name="vf" fmla="val 115470"/>
            </a:avLst>
          </a:prstGeom>
          <a:solidFill>
            <a:srgbClr val="FFFF00"/>
          </a:solidFill>
          <a:ln w="15875" algn="ctr">
            <a:noFill/>
            <a:miter lim="800000"/>
            <a:headEnd/>
            <a:tailEnd/>
          </a:ln>
          <a:effectLst/>
        </p:spPr>
        <p:txBody>
          <a:bodyPr wrap="square" lIns="0" tIns="0" rIns="0" bIns="0" anchor="ctr" anchorCtr="0" upright="1"/>
          <a:lstStyle/>
          <a:p>
            <a:pPr algn="ctr">
              <a:defRPr/>
            </a:pPr>
            <a:fld id="{4D9DC991-654D-40EA-8116-ACA04CFB9580}" type="TxLink">
              <a:rPr lang="id-ID" sz="1050" b="1" kern="0" smtClean="0">
                <a:solidFill>
                  <a:srgbClr val="000000"/>
                </a:solidFill>
                <a:latin typeface="Trebuchet MS"/>
                <a:cs typeface="Arial"/>
              </a:rPr>
              <a:pPr algn="ctr">
                <a:defRPr/>
              </a:pPr>
              <a:t>DMZ 22
81lps</a:t>
            </a:fld>
            <a:endParaRPr lang="id-ID" sz="1050" b="1" kern="0" smtClean="0">
              <a:solidFill>
                <a:srgbClr val="000000"/>
              </a:solidFill>
              <a:latin typeface="Trebuchet MS"/>
              <a:cs typeface="Arial"/>
            </a:endParaRPr>
          </a:p>
        </p:txBody>
      </p:sp>
      <p:sp>
        <p:nvSpPr>
          <p:cNvPr id="204" name="AutoShape 21"/>
          <p:cNvSpPr>
            <a:spLocks noChangeArrowheads="1" noTextEdit="1"/>
          </p:cNvSpPr>
          <p:nvPr/>
        </p:nvSpPr>
        <p:spPr bwMode="auto">
          <a:xfrm>
            <a:off x="3792610" y="5403997"/>
            <a:ext cx="825796" cy="407505"/>
          </a:xfrm>
          <a:prstGeom prst="hexagon">
            <a:avLst>
              <a:gd name="adj" fmla="val 32759"/>
              <a:gd name="vf" fmla="val 115470"/>
            </a:avLst>
          </a:prstGeom>
          <a:solidFill>
            <a:srgbClr val="FFFF00"/>
          </a:solidFill>
          <a:ln w="15875" algn="ctr">
            <a:noFill/>
            <a:miter lim="800000"/>
            <a:headEnd/>
            <a:tailEnd/>
          </a:ln>
          <a:effectLst/>
        </p:spPr>
        <p:txBody>
          <a:bodyPr wrap="square" lIns="0" tIns="0" rIns="0" bIns="0" anchor="ctr" anchorCtr="0" upright="1"/>
          <a:lstStyle/>
          <a:p>
            <a:pPr algn="ctr">
              <a:defRPr/>
            </a:pPr>
            <a:fld id="{CE30A72B-5A7E-4166-A69C-075ADCD551F9}" type="TxLink">
              <a:rPr lang="id-ID" sz="1050" b="1" kern="0" smtClean="0">
                <a:solidFill>
                  <a:srgbClr val="000000"/>
                </a:solidFill>
                <a:latin typeface="Trebuchet MS"/>
                <a:cs typeface="Arial"/>
              </a:rPr>
              <a:pPr algn="ctr">
                <a:defRPr/>
              </a:pPr>
              <a:t>DMZ 23
126lps</a:t>
            </a:fld>
            <a:endParaRPr lang="id-ID" sz="1050" b="1" kern="0" smtClean="0">
              <a:solidFill>
                <a:srgbClr val="000000"/>
              </a:solidFill>
              <a:latin typeface="Trebuchet MS"/>
              <a:cs typeface="Arial"/>
            </a:endParaRPr>
          </a:p>
        </p:txBody>
      </p:sp>
      <p:sp>
        <p:nvSpPr>
          <p:cNvPr id="205" name="AutoShape 7"/>
          <p:cNvSpPr>
            <a:spLocks noChangeArrowheads="1" noTextEdit="1"/>
          </p:cNvSpPr>
          <p:nvPr/>
        </p:nvSpPr>
        <p:spPr bwMode="auto">
          <a:xfrm>
            <a:off x="5300247" y="5274700"/>
            <a:ext cx="738236" cy="396107"/>
          </a:xfrm>
          <a:prstGeom prst="hexagon">
            <a:avLst>
              <a:gd name="adj" fmla="val 32759"/>
              <a:gd name="vf" fmla="val 115470"/>
            </a:avLst>
          </a:prstGeom>
          <a:solidFill>
            <a:srgbClr val="FFFF00"/>
          </a:solidFill>
          <a:ln w="15875" algn="ctr">
            <a:noFill/>
            <a:miter lim="800000"/>
            <a:headEnd/>
            <a:tailEnd/>
          </a:ln>
          <a:effectLst/>
        </p:spPr>
        <p:txBody>
          <a:bodyPr wrap="square" lIns="0" tIns="0" rIns="0" bIns="0" anchor="ctr" anchorCtr="0" upright="1"/>
          <a:lstStyle/>
          <a:p>
            <a:pPr algn="ctr">
              <a:defRPr/>
            </a:pPr>
            <a:fld id="{742299AB-0413-41D6-9024-262E5810736E}" type="TxLink">
              <a:rPr lang="en-US" sz="1050" b="1" kern="0" smtClean="0">
                <a:solidFill>
                  <a:srgbClr val="000000"/>
                </a:solidFill>
                <a:latin typeface="Trebuchet MS"/>
                <a:cs typeface="Arial"/>
              </a:rPr>
              <a:pPr algn="ctr">
                <a:defRPr/>
              </a:pPr>
              <a:t>DMZ 19
70lps</a:t>
            </a:fld>
            <a:endParaRPr lang="id-ID" sz="1050" b="1" kern="0" smtClean="0">
              <a:solidFill>
                <a:srgbClr val="000000"/>
              </a:solidFill>
              <a:latin typeface="Trebuchet MS"/>
              <a:cs typeface="Arial"/>
            </a:endParaRPr>
          </a:p>
        </p:txBody>
      </p:sp>
      <p:sp>
        <p:nvSpPr>
          <p:cNvPr id="206" name="AutoShape 19"/>
          <p:cNvSpPr>
            <a:spLocks noChangeArrowheads="1" noTextEdit="1"/>
          </p:cNvSpPr>
          <p:nvPr/>
        </p:nvSpPr>
        <p:spPr bwMode="auto">
          <a:xfrm>
            <a:off x="4570042" y="5044496"/>
            <a:ext cx="796509" cy="428257"/>
          </a:xfrm>
          <a:prstGeom prst="hexagon">
            <a:avLst>
              <a:gd name="adj" fmla="val 32759"/>
              <a:gd name="vf" fmla="val 115470"/>
            </a:avLst>
          </a:prstGeom>
          <a:solidFill>
            <a:srgbClr val="FFFF00"/>
          </a:solidFill>
          <a:ln w="15875" algn="ctr">
            <a:noFill/>
            <a:miter lim="800000"/>
            <a:headEnd/>
            <a:tailEnd/>
          </a:ln>
          <a:effectLst/>
        </p:spPr>
        <p:txBody>
          <a:bodyPr wrap="square" lIns="0" tIns="0" rIns="0" bIns="0" anchor="ctr" anchorCtr="0" upright="1"/>
          <a:lstStyle/>
          <a:p>
            <a:pPr algn="ctr">
              <a:defRPr/>
            </a:pPr>
            <a:fld id="{99F43E66-7C4E-4ED3-BF10-F002A98B9D61}" type="TxLink">
              <a:rPr lang="id-ID" sz="1050" b="1" kern="0" smtClean="0">
                <a:solidFill>
                  <a:srgbClr val="000000"/>
                </a:solidFill>
                <a:latin typeface="Trebuchet MS"/>
                <a:cs typeface="Arial"/>
              </a:rPr>
              <a:pPr algn="ctr">
                <a:defRPr/>
              </a:pPr>
              <a:t>DMZ 9
265lps</a:t>
            </a:fld>
            <a:endParaRPr lang="id-ID" sz="1050" b="1" kern="0" smtClean="0">
              <a:solidFill>
                <a:srgbClr val="000000"/>
              </a:solidFill>
              <a:latin typeface="Trebuchet MS"/>
              <a:cs typeface="Arial"/>
            </a:endParaRPr>
          </a:p>
        </p:txBody>
      </p:sp>
      <p:sp>
        <p:nvSpPr>
          <p:cNvPr id="223" name="AutoShape 6"/>
          <p:cNvSpPr>
            <a:spLocks noChangeArrowheads="1" noTextEdit="1"/>
          </p:cNvSpPr>
          <p:nvPr/>
        </p:nvSpPr>
        <p:spPr bwMode="auto">
          <a:xfrm>
            <a:off x="4378303" y="3415048"/>
            <a:ext cx="930965" cy="391767"/>
          </a:xfrm>
          <a:prstGeom prst="hexagon">
            <a:avLst>
              <a:gd name="adj" fmla="val 32759"/>
              <a:gd name="vf" fmla="val 115470"/>
            </a:avLst>
          </a:prstGeom>
          <a:solidFill>
            <a:srgbClr val="FFFF00"/>
          </a:solidFill>
          <a:ln w="15875" algn="ctr">
            <a:solidFill>
              <a:srgbClr val="2DA2BF"/>
            </a:solidFill>
            <a:miter lim="800000"/>
            <a:headEnd/>
            <a:tailEnd/>
          </a:ln>
          <a:effectLst/>
        </p:spPr>
        <p:txBody>
          <a:bodyPr wrap="square" lIns="0" tIns="0" rIns="0" bIns="0" anchor="ctr" anchorCtr="0" upright="1"/>
          <a:lstStyle/>
          <a:p>
            <a:pPr algn="ctr"/>
            <a:fld id="{5378EB91-6FE4-4A05-B21E-7C482155AAE6}" type="TxLink">
              <a:rPr lang="id-ID" sz="1050" b="1" kern="0">
                <a:solidFill>
                  <a:srgbClr val="000000"/>
                </a:solidFill>
                <a:latin typeface="Trebuchet MS"/>
                <a:cs typeface="Arial"/>
              </a:rPr>
              <a:pPr algn="ctr"/>
              <a:t>DMZ 17
32lps</a:t>
            </a:fld>
            <a:endParaRPr lang="id-ID" sz="1050" b="1" kern="0">
              <a:solidFill>
                <a:srgbClr val="000000"/>
              </a:solidFill>
              <a:latin typeface="Trebuchet MS"/>
              <a:cs typeface="Arial"/>
            </a:endParaRPr>
          </a:p>
        </p:txBody>
      </p:sp>
      <p:sp>
        <p:nvSpPr>
          <p:cNvPr id="228" name="AutoShape 12"/>
          <p:cNvSpPr>
            <a:spLocks noChangeArrowheads="1" noTextEdit="1"/>
          </p:cNvSpPr>
          <p:nvPr/>
        </p:nvSpPr>
        <p:spPr bwMode="auto">
          <a:xfrm>
            <a:off x="7126462" y="2783274"/>
            <a:ext cx="881233" cy="414131"/>
          </a:xfrm>
          <a:prstGeom prst="hexagon">
            <a:avLst>
              <a:gd name="adj" fmla="val 32759"/>
              <a:gd name="vf" fmla="val 115470"/>
            </a:avLst>
          </a:prstGeom>
          <a:solidFill>
            <a:srgbClr val="FFFF00"/>
          </a:solidFill>
          <a:ln w="15875" algn="ctr">
            <a:solidFill>
              <a:srgbClr val="2DA2BF"/>
            </a:solidFill>
            <a:miter lim="800000"/>
            <a:headEnd/>
            <a:tailEnd/>
          </a:ln>
          <a:effectLst/>
        </p:spPr>
        <p:txBody>
          <a:bodyPr wrap="square" lIns="0" tIns="0" rIns="0" bIns="0" anchor="ctr" anchorCtr="0" upright="1"/>
          <a:lstStyle/>
          <a:p>
            <a:pPr algn="ctr"/>
            <a:fld id="{E0377DAC-81D5-4889-BD73-F6D22C7A9F2B}" type="TxLink">
              <a:rPr lang="id-ID" sz="1050" b="1" kern="0">
                <a:solidFill>
                  <a:srgbClr val="000000"/>
                </a:solidFill>
                <a:latin typeface="Trebuchet MS"/>
                <a:cs typeface="Arial"/>
              </a:rPr>
              <a:pPr algn="ctr"/>
              <a:t>DMZ 7
523lps</a:t>
            </a:fld>
            <a:endParaRPr lang="id-ID" sz="1050" b="1" kern="0">
              <a:solidFill>
                <a:srgbClr val="000000"/>
              </a:solidFill>
              <a:latin typeface="Trebuchet MS"/>
              <a:cs typeface="Arial"/>
            </a:endParaRPr>
          </a:p>
        </p:txBody>
      </p:sp>
      <p:sp>
        <p:nvSpPr>
          <p:cNvPr id="231" name="AutoShape 15"/>
          <p:cNvSpPr>
            <a:spLocks noChangeArrowheads="1" noTextEdit="1"/>
          </p:cNvSpPr>
          <p:nvPr/>
        </p:nvSpPr>
        <p:spPr bwMode="auto">
          <a:xfrm>
            <a:off x="8688017" y="2127473"/>
            <a:ext cx="761999" cy="470037"/>
          </a:xfrm>
          <a:prstGeom prst="hexagon">
            <a:avLst>
              <a:gd name="adj" fmla="val 32759"/>
              <a:gd name="vf" fmla="val 115470"/>
            </a:avLst>
          </a:prstGeom>
          <a:solidFill>
            <a:srgbClr val="FFFF00"/>
          </a:solidFill>
          <a:ln w="15875" algn="ctr">
            <a:solidFill>
              <a:srgbClr val="2DA2BF"/>
            </a:solidFill>
            <a:miter lim="800000"/>
            <a:headEnd/>
            <a:tailEnd/>
          </a:ln>
          <a:effectLst/>
        </p:spPr>
        <p:txBody>
          <a:bodyPr wrap="square" lIns="0" tIns="0" rIns="0" bIns="0" anchor="ctr" anchorCtr="0" upright="1"/>
          <a:lstStyle/>
          <a:p>
            <a:pPr algn="ctr"/>
            <a:fld id="{A42FD55E-DC83-43C0-8F33-9B59006F422C}" type="TxLink">
              <a:rPr lang="id-ID" sz="1050" b="1" kern="0">
                <a:solidFill>
                  <a:srgbClr val="000000"/>
                </a:solidFill>
                <a:latin typeface="Trebuchet MS"/>
                <a:cs typeface="Arial"/>
              </a:rPr>
              <a:pPr algn="ctr"/>
              <a:t>DMZ 6
83lps</a:t>
            </a:fld>
            <a:endParaRPr lang="id-ID" sz="1050" b="1" kern="0">
              <a:solidFill>
                <a:srgbClr val="000000"/>
              </a:solidFill>
              <a:latin typeface="Trebuchet MS"/>
              <a:cs typeface="Arial"/>
            </a:endParaRPr>
          </a:p>
        </p:txBody>
      </p:sp>
      <p:sp>
        <p:nvSpPr>
          <p:cNvPr id="232" name="AutoShape 16"/>
          <p:cNvSpPr>
            <a:spLocks noChangeArrowheads="1" noTextEdit="1"/>
          </p:cNvSpPr>
          <p:nvPr/>
        </p:nvSpPr>
        <p:spPr bwMode="auto">
          <a:xfrm>
            <a:off x="7617434" y="674722"/>
            <a:ext cx="939248" cy="426555"/>
          </a:xfrm>
          <a:prstGeom prst="hexagon">
            <a:avLst>
              <a:gd name="adj" fmla="val 32759"/>
              <a:gd name="vf" fmla="val 115470"/>
            </a:avLst>
          </a:prstGeom>
          <a:solidFill>
            <a:srgbClr val="FFFF00"/>
          </a:solidFill>
          <a:ln w="15875" algn="ctr">
            <a:solidFill>
              <a:srgbClr val="2DA2BF"/>
            </a:solidFill>
            <a:miter lim="800000"/>
            <a:headEnd/>
            <a:tailEnd/>
          </a:ln>
          <a:effectLst/>
        </p:spPr>
        <p:txBody>
          <a:bodyPr wrap="square" lIns="0" tIns="0" rIns="0" bIns="0" anchor="ctr" anchorCtr="0" upright="1"/>
          <a:lstStyle/>
          <a:p>
            <a:pPr algn="ctr"/>
            <a:fld id="{D217D6AE-6DB5-49E3-BF26-361D4FF4B1C5}" type="TxLink">
              <a:rPr lang="id-ID" sz="1050" b="1" kern="0">
                <a:solidFill>
                  <a:srgbClr val="000000"/>
                </a:solidFill>
                <a:latin typeface="Trebuchet MS"/>
                <a:cs typeface="Arial"/>
              </a:rPr>
              <a:pPr algn="ctr"/>
              <a:t>DMZ 5
16lps</a:t>
            </a:fld>
            <a:endParaRPr lang="id-ID" sz="1050" b="1" kern="0">
              <a:solidFill>
                <a:srgbClr val="000000"/>
              </a:solidFill>
              <a:latin typeface="Trebuchet MS"/>
              <a:cs typeface="Arial"/>
            </a:endParaRPr>
          </a:p>
        </p:txBody>
      </p:sp>
      <p:sp>
        <p:nvSpPr>
          <p:cNvPr id="234" name="AutoShape 18"/>
          <p:cNvSpPr>
            <a:spLocks noChangeArrowheads="1" noTextEdit="1"/>
          </p:cNvSpPr>
          <p:nvPr/>
        </p:nvSpPr>
        <p:spPr bwMode="auto">
          <a:xfrm>
            <a:off x="6421207" y="5509781"/>
            <a:ext cx="962025" cy="438150"/>
          </a:xfrm>
          <a:prstGeom prst="hexagon">
            <a:avLst>
              <a:gd name="adj" fmla="val 32759"/>
              <a:gd name="vf" fmla="val 115470"/>
            </a:avLst>
          </a:prstGeom>
          <a:solidFill>
            <a:srgbClr val="FFFF00"/>
          </a:solidFill>
          <a:ln w="15875" algn="ctr">
            <a:solidFill>
              <a:srgbClr val="2DA2BF"/>
            </a:solidFill>
            <a:miter lim="800000"/>
            <a:headEnd/>
            <a:tailEnd/>
          </a:ln>
          <a:effectLst/>
        </p:spPr>
        <p:txBody>
          <a:bodyPr wrap="square" lIns="0" tIns="0" rIns="0" bIns="0" anchor="ctr" anchorCtr="0" upright="1"/>
          <a:lstStyle/>
          <a:p>
            <a:pPr algn="ctr"/>
            <a:fld id="{09DF2959-0DC5-4BEE-9E82-FE098E8A60D3}" type="TxLink">
              <a:rPr lang="id-ID" sz="1050" b="1" kern="0">
                <a:solidFill>
                  <a:srgbClr val="000000"/>
                </a:solidFill>
                <a:latin typeface="Trebuchet MS"/>
                <a:cs typeface="Arial"/>
              </a:rPr>
              <a:pPr algn="ctr"/>
              <a:t>DMZ 20
205lps</a:t>
            </a:fld>
            <a:endParaRPr lang="id-ID" sz="1050" b="1" kern="0">
              <a:solidFill>
                <a:srgbClr val="000000"/>
              </a:solidFill>
              <a:latin typeface="Trebuchet MS"/>
              <a:cs typeface="Arial"/>
            </a:endParaRPr>
          </a:p>
        </p:txBody>
      </p:sp>
      <p:grpSp>
        <p:nvGrpSpPr>
          <p:cNvPr id="280" name="Group 279"/>
          <p:cNvGrpSpPr/>
          <p:nvPr/>
        </p:nvGrpSpPr>
        <p:grpSpPr>
          <a:xfrm>
            <a:off x="2114087" y="1636834"/>
            <a:ext cx="2504318" cy="1030149"/>
            <a:chOff x="2114087" y="1636834"/>
            <a:chExt cx="2504318" cy="1030149"/>
          </a:xfrm>
        </p:grpSpPr>
        <p:sp>
          <p:nvSpPr>
            <p:cNvPr id="222" name="AutoShape 5"/>
            <p:cNvSpPr>
              <a:spLocks noChangeArrowheads="1" noTextEdit="1"/>
            </p:cNvSpPr>
            <p:nvPr/>
          </p:nvSpPr>
          <p:spPr bwMode="auto">
            <a:xfrm>
              <a:off x="2114087" y="1636834"/>
              <a:ext cx="955813" cy="413302"/>
            </a:xfrm>
            <a:prstGeom prst="hexagon">
              <a:avLst>
                <a:gd name="adj" fmla="val 32759"/>
                <a:gd name="vf" fmla="val 115470"/>
              </a:avLst>
            </a:prstGeom>
            <a:solidFill>
              <a:srgbClr val="FFFF00"/>
            </a:solidFill>
            <a:ln w="15875" algn="ctr">
              <a:solidFill>
                <a:srgbClr val="2DA2BF"/>
              </a:solidFill>
              <a:miter lim="800000"/>
              <a:headEnd/>
              <a:tailEnd/>
            </a:ln>
            <a:effectLst/>
          </p:spPr>
          <p:txBody>
            <a:bodyPr wrap="square" lIns="0" tIns="0" rIns="0" bIns="0" anchor="ctr" anchorCtr="0" upright="1"/>
            <a:lstStyle/>
            <a:p>
              <a:pPr algn="ctr"/>
              <a:fld id="{E70A315C-F573-46AC-A4D9-21785C634A35}" type="TxLink">
                <a:rPr lang="id-ID" sz="1050" b="1" kern="0">
                  <a:solidFill>
                    <a:srgbClr val="000000"/>
                  </a:solidFill>
                  <a:latin typeface="Trebuchet MS"/>
                  <a:cs typeface="Arial"/>
                </a:rPr>
                <a:pPr algn="ctr"/>
                <a:t>DMZ 1
138lps</a:t>
              </a:fld>
              <a:endParaRPr lang="id-ID" sz="1050" b="1" kern="0">
                <a:solidFill>
                  <a:srgbClr val="000000"/>
                </a:solidFill>
                <a:latin typeface="Trebuchet MS"/>
                <a:cs typeface="Arial"/>
              </a:endParaRPr>
            </a:p>
          </p:txBody>
        </p:sp>
        <p:cxnSp>
          <p:nvCxnSpPr>
            <p:cNvPr id="209" name="Elbow Connector 208"/>
            <p:cNvCxnSpPr>
              <a:stCxn id="222" idx="0"/>
            </p:cNvCxnSpPr>
            <p:nvPr/>
          </p:nvCxnSpPr>
          <p:spPr>
            <a:xfrm>
              <a:off x="3069900" y="1843485"/>
              <a:ext cx="1548505" cy="823498"/>
            </a:xfrm>
            <a:prstGeom prst="bentConnector3">
              <a:avLst>
                <a:gd name="adj1" fmla="val 100439"/>
              </a:avLst>
            </a:prstGeom>
            <a:noFill/>
            <a:ln w="15875" cap="flat" cmpd="sng" algn="ctr">
              <a:solidFill>
                <a:sysClr val="windowText" lastClr="000000"/>
              </a:solidFill>
              <a:prstDash val="solid"/>
              <a:tailEnd type="diamond"/>
            </a:ln>
            <a:effectLst/>
          </p:spPr>
        </p:cxnSp>
      </p:grpSp>
      <p:grpSp>
        <p:nvGrpSpPr>
          <p:cNvPr id="281" name="Group 280"/>
          <p:cNvGrpSpPr/>
          <p:nvPr/>
        </p:nvGrpSpPr>
        <p:grpSpPr>
          <a:xfrm>
            <a:off x="2118229" y="2050136"/>
            <a:ext cx="1329821" cy="390525"/>
            <a:chOff x="2118229" y="2050136"/>
            <a:chExt cx="1329821" cy="390525"/>
          </a:xfrm>
        </p:grpSpPr>
        <p:sp>
          <p:nvSpPr>
            <p:cNvPr id="219" name="AutoShape 2"/>
            <p:cNvSpPr>
              <a:spLocks noChangeArrowheads="1" noTextEdit="1"/>
            </p:cNvSpPr>
            <p:nvPr/>
          </p:nvSpPr>
          <p:spPr bwMode="auto">
            <a:xfrm>
              <a:off x="2118229" y="2050136"/>
              <a:ext cx="914400" cy="390525"/>
            </a:xfrm>
            <a:prstGeom prst="hexagon">
              <a:avLst>
                <a:gd name="adj" fmla="val 32759"/>
                <a:gd name="vf" fmla="val 115470"/>
              </a:avLst>
            </a:prstGeom>
            <a:solidFill>
              <a:srgbClr val="FFFF00"/>
            </a:solidFill>
            <a:ln w="15875" algn="ctr">
              <a:solidFill>
                <a:srgbClr val="2DA2BF"/>
              </a:solidFill>
              <a:miter lim="800000"/>
              <a:headEnd/>
              <a:tailEnd/>
            </a:ln>
            <a:effectLst/>
          </p:spPr>
          <p:txBody>
            <a:bodyPr wrap="square" lIns="0" tIns="0" rIns="0" bIns="0" anchor="ctr" anchorCtr="0" upright="1"/>
            <a:lstStyle/>
            <a:p>
              <a:pPr algn="ctr"/>
              <a:fld id="{659AE366-D833-45ED-829C-B0CF80D85E62}" type="TxLink">
                <a:rPr lang="id-ID" sz="1050" b="1" kern="0">
                  <a:solidFill>
                    <a:srgbClr val="000000"/>
                  </a:solidFill>
                  <a:latin typeface="Trebuchet MS"/>
                  <a:cs typeface="Arial"/>
                </a:rPr>
                <a:pPr algn="ctr"/>
                <a:t>DMZ 2
15lps</a:t>
              </a:fld>
              <a:endParaRPr lang="id-ID" sz="1050" b="1" kern="0">
                <a:solidFill>
                  <a:srgbClr val="000000"/>
                </a:solidFill>
                <a:latin typeface="Trebuchet MS"/>
                <a:cs typeface="Arial"/>
              </a:endParaRPr>
            </a:p>
          </p:txBody>
        </p:sp>
        <p:cxnSp>
          <p:nvCxnSpPr>
            <p:cNvPr id="210" name="Elbow Connector 209"/>
            <p:cNvCxnSpPr/>
            <p:nvPr/>
          </p:nvCxnSpPr>
          <p:spPr>
            <a:xfrm>
              <a:off x="3018357" y="2243725"/>
              <a:ext cx="429693" cy="196936"/>
            </a:xfrm>
            <a:prstGeom prst="bentConnector3">
              <a:avLst>
                <a:gd name="adj1" fmla="val 98767"/>
              </a:avLst>
            </a:prstGeom>
            <a:noFill/>
            <a:ln w="15875" cap="flat" cmpd="sng" algn="ctr">
              <a:solidFill>
                <a:sysClr val="windowText" lastClr="000000"/>
              </a:solidFill>
              <a:prstDash val="solid"/>
              <a:tailEnd type="diamond"/>
            </a:ln>
            <a:effectLst/>
          </p:spPr>
        </p:cxnSp>
      </p:grpSp>
      <p:grpSp>
        <p:nvGrpSpPr>
          <p:cNvPr id="282" name="Group 281"/>
          <p:cNvGrpSpPr/>
          <p:nvPr/>
        </p:nvGrpSpPr>
        <p:grpSpPr>
          <a:xfrm>
            <a:off x="2126295" y="2440661"/>
            <a:ext cx="1836105" cy="466725"/>
            <a:chOff x="2126295" y="2440661"/>
            <a:chExt cx="1836105" cy="466725"/>
          </a:xfrm>
        </p:grpSpPr>
        <p:sp>
          <p:nvSpPr>
            <p:cNvPr id="220" name="AutoShape 3"/>
            <p:cNvSpPr>
              <a:spLocks noChangeArrowheads="1" noTextEdit="1"/>
            </p:cNvSpPr>
            <p:nvPr/>
          </p:nvSpPr>
          <p:spPr bwMode="auto">
            <a:xfrm>
              <a:off x="2126295" y="2440661"/>
              <a:ext cx="922681" cy="421585"/>
            </a:xfrm>
            <a:prstGeom prst="hexagon">
              <a:avLst>
                <a:gd name="adj" fmla="val 32759"/>
                <a:gd name="vf" fmla="val 115470"/>
              </a:avLst>
            </a:prstGeom>
            <a:solidFill>
              <a:srgbClr val="FFFF00"/>
            </a:solidFill>
            <a:ln w="15875" algn="ctr">
              <a:solidFill>
                <a:srgbClr val="2DA2BF"/>
              </a:solidFill>
              <a:miter lim="800000"/>
              <a:headEnd/>
              <a:tailEnd/>
            </a:ln>
            <a:effectLst/>
          </p:spPr>
          <p:txBody>
            <a:bodyPr wrap="square" lIns="0" tIns="0" rIns="0" bIns="0" anchor="ctr" anchorCtr="0" upright="1"/>
            <a:lstStyle/>
            <a:p>
              <a:pPr algn="ctr"/>
              <a:fld id="{9218149E-5858-4C6D-921A-F9FD6152A8F4}" type="TxLink">
                <a:rPr lang="id-ID" sz="1050" b="1" kern="0">
                  <a:solidFill>
                    <a:srgbClr val="000000"/>
                  </a:solidFill>
                  <a:latin typeface="Trebuchet MS"/>
                  <a:cs typeface="Arial"/>
                </a:rPr>
                <a:pPr algn="ctr"/>
                <a:t>DMZ 3
75lps</a:t>
              </a:fld>
              <a:endParaRPr lang="id-ID" sz="1050" b="1" kern="0">
                <a:solidFill>
                  <a:srgbClr val="000000"/>
                </a:solidFill>
                <a:latin typeface="Trebuchet MS"/>
                <a:cs typeface="Arial"/>
              </a:endParaRPr>
            </a:p>
          </p:txBody>
        </p:sp>
        <p:cxnSp>
          <p:nvCxnSpPr>
            <p:cNvPr id="211" name="Elbow Connector 210"/>
            <p:cNvCxnSpPr/>
            <p:nvPr/>
          </p:nvCxnSpPr>
          <p:spPr>
            <a:xfrm>
              <a:off x="3032629" y="2647088"/>
              <a:ext cx="929771" cy="260298"/>
            </a:xfrm>
            <a:prstGeom prst="bentConnector3">
              <a:avLst>
                <a:gd name="adj1" fmla="val 98149"/>
              </a:avLst>
            </a:prstGeom>
            <a:noFill/>
            <a:ln w="15875" cap="flat" cmpd="sng" algn="ctr">
              <a:solidFill>
                <a:sysClr val="windowText" lastClr="000000"/>
              </a:solidFill>
              <a:prstDash val="solid"/>
              <a:tailEnd type="diamond"/>
            </a:ln>
            <a:effectLst/>
          </p:spPr>
        </p:cxnSp>
      </p:grpSp>
      <p:grpSp>
        <p:nvGrpSpPr>
          <p:cNvPr id="283" name="Group 282"/>
          <p:cNvGrpSpPr/>
          <p:nvPr/>
        </p:nvGrpSpPr>
        <p:grpSpPr>
          <a:xfrm>
            <a:off x="2118229" y="2862246"/>
            <a:ext cx="2500176" cy="405433"/>
            <a:chOff x="2118229" y="2862246"/>
            <a:chExt cx="2500176" cy="405433"/>
          </a:xfrm>
        </p:grpSpPr>
        <p:sp>
          <p:nvSpPr>
            <p:cNvPr id="221" name="AutoShape 4"/>
            <p:cNvSpPr>
              <a:spLocks noChangeArrowheads="1" noTextEdit="1"/>
            </p:cNvSpPr>
            <p:nvPr/>
          </p:nvSpPr>
          <p:spPr bwMode="auto">
            <a:xfrm>
              <a:off x="2118229" y="2862246"/>
              <a:ext cx="947530" cy="405433"/>
            </a:xfrm>
            <a:prstGeom prst="hexagon">
              <a:avLst>
                <a:gd name="adj" fmla="val 32759"/>
                <a:gd name="vf" fmla="val 115470"/>
              </a:avLst>
            </a:prstGeom>
            <a:solidFill>
              <a:srgbClr val="FFFF00"/>
            </a:solidFill>
            <a:ln w="15875" algn="ctr">
              <a:solidFill>
                <a:srgbClr val="2DA2BF"/>
              </a:solidFill>
              <a:miter lim="800000"/>
              <a:headEnd/>
              <a:tailEnd/>
            </a:ln>
            <a:effectLst/>
          </p:spPr>
          <p:txBody>
            <a:bodyPr wrap="square" lIns="0" tIns="0" rIns="0" bIns="0" anchor="ctr" anchorCtr="0" upright="1"/>
            <a:lstStyle/>
            <a:p>
              <a:pPr algn="ctr"/>
              <a:fld id="{13CE230C-E901-4747-947B-B3AF7862413A}" type="TxLink">
                <a:rPr lang="id-ID" sz="1050" b="1" kern="0">
                  <a:solidFill>
                    <a:srgbClr val="000000"/>
                  </a:solidFill>
                  <a:latin typeface="Trebuchet MS"/>
                  <a:cs typeface="Arial"/>
                </a:rPr>
                <a:pPr algn="ctr"/>
                <a:t>DMZ 4
42lps</a:t>
              </a:fld>
              <a:endParaRPr lang="id-ID" sz="1050" b="1" kern="0">
                <a:solidFill>
                  <a:srgbClr val="000000"/>
                </a:solidFill>
                <a:latin typeface="Trebuchet MS"/>
                <a:cs typeface="Arial"/>
              </a:endParaRPr>
            </a:p>
          </p:txBody>
        </p:sp>
        <p:cxnSp>
          <p:nvCxnSpPr>
            <p:cNvPr id="212" name="Elbow Connector 211"/>
            <p:cNvCxnSpPr/>
            <p:nvPr/>
          </p:nvCxnSpPr>
          <p:spPr>
            <a:xfrm>
              <a:off x="3048976" y="3064962"/>
              <a:ext cx="1569429" cy="49490"/>
            </a:xfrm>
            <a:prstGeom prst="bentConnector3">
              <a:avLst>
                <a:gd name="adj1" fmla="val 100373"/>
              </a:avLst>
            </a:prstGeom>
            <a:noFill/>
            <a:ln w="15875" cap="flat" cmpd="sng" algn="ctr">
              <a:solidFill>
                <a:sysClr val="windowText" lastClr="000000"/>
              </a:solidFill>
              <a:prstDash val="solid"/>
              <a:tailEnd type="diamond"/>
            </a:ln>
            <a:effectLst/>
          </p:spPr>
        </p:cxnSp>
      </p:grpSp>
      <p:grpSp>
        <p:nvGrpSpPr>
          <p:cNvPr id="278" name="Group 277"/>
          <p:cNvGrpSpPr/>
          <p:nvPr/>
        </p:nvGrpSpPr>
        <p:grpSpPr>
          <a:xfrm>
            <a:off x="3833690" y="913299"/>
            <a:ext cx="1652709" cy="1345734"/>
            <a:chOff x="3833690" y="913299"/>
            <a:chExt cx="1652709" cy="1345734"/>
          </a:xfrm>
        </p:grpSpPr>
        <p:sp>
          <p:nvSpPr>
            <p:cNvPr id="225" name="AutoShape 8"/>
            <p:cNvSpPr>
              <a:spLocks noChangeArrowheads="1" noTextEdit="1"/>
            </p:cNvSpPr>
            <p:nvPr/>
          </p:nvSpPr>
          <p:spPr bwMode="auto">
            <a:xfrm>
              <a:off x="3833690" y="913299"/>
              <a:ext cx="904875" cy="409575"/>
            </a:xfrm>
            <a:prstGeom prst="hexagon">
              <a:avLst>
                <a:gd name="adj" fmla="val 32759"/>
                <a:gd name="vf" fmla="val 115470"/>
              </a:avLst>
            </a:prstGeom>
            <a:solidFill>
              <a:srgbClr val="FFFF00"/>
            </a:solidFill>
            <a:ln w="15875" algn="ctr">
              <a:solidFill>
                <a:srgbClr val="2DA2BF"/>
              </a:solidFill>
              <a:miter lim="800000"/>
              <a:headEnd/>
              <a:tailEnd/>
            </a:ln>
            <a:effectLst/>
          </p:spPr>
          <p:txBody>
            <a:bodyPr wrap="square" lIns="0" tIns="0" rIns="0" bIns="0" anchor="ctr" anchorCtr="0" upright="1"/>
            <a:lstStyle/>
            <a:p>
              <a:pPr algn="ctr"/>
              <a:fld id="{8BF539A2-D70F-4E90-9BB1-F5C6815334EA}" type="TxLink">
                <a:rPr lang="id-ID" sz="1050" b="1" kern="0">
                  <a:solidFill>
                    <a:srgbClr val="000000"/>
                  </a:solidFill>
                  <a:latin typeface="Trebuchet MS"/>
                  <a:cs typeface="Arial"/>
                </a:rPr>
                <a:pPr algn="ctr"/>
                <a:t>DMZ 15
151lps</a:t>
              </a:fld>
              <a:endParaRPr lang="id-ID" sz="1050" b="1" kern="0">
                <a:solidFill>
                  <a:srgbClr val="000000"/>
                </a:solidFill>
                <a:latin typeface="Trebuchet MS"/>
                <a:cs typeface="Arial"/>
              </a:endParaRPr>
            </a:p>
          </p:txBody>
        </p:sp>
        <p:cxnSp>
          <p:nvCxnSpPr>
            <p:cNvPr id="214" name="Elbow Connector 213"/>
            <p:cNvCxnSpPr/>
            <p:nvPr/>
          </p:nvCxnSpPr>
          <p:spPr>
            <a:xfrm rot="16200000" flipH="1">
              <a:off x="4557392" y="1330025"/>
              <a:ext cx="1115272" cy="742743"/>
            </a:xfrm>
            <a:prstGeom prst="bentConnector3">
              <a:avLst>
                <a:gd name="adj1" fmla="val -389"/>
              </a:avLst>
            </a:prstGeom>
            <a:noFill/>
            <a:ln w="15875" cap="flat" cmpd="sng" algn="ctr">
              <a:solidFill>
                <a:sysClr val="windowText" lastClr="000000"/>
              </a:solidFill>
              <a:prstDash val="solid"/>
              <a:tailEnd type="diamond"/>
            </a:ln>
            <a:effectLst/>
          </p:spPr>
        </p:cxnSp>
      </p:grpSp>
      <p:grpSp>
        <p:nvGrpSpPr>
          <p:cNvPr id="277" name="Group 276"/>
          <p:cNvGrpSpPr/>
          <p:nvPr/>
        </p:nvGrpSpPr>
        <p:grpSpPr>
          <a:xfrm>
            <a:off x="3796734" y="518633"/>
            <a:ext cx="1772216" cy="1374205"/>
            <a:chOff x="3796734" y="518633"/>
            <a:chExt cx="1772216" cy="1374205"/>
          </a:xfrm>
        </p:grpSpPr>
        <p:sp>
          <p:nvSpPr>
            <p:cNvPr id="227" name="AutoShape 11"/>
            <p:cNvSpPr>
              <a:spLocks noChangeArrowheads="1" noTextEdit="1"/>
            </p:cNvSpPr>
            <p:nvPr/>
          </p:nvSpPr>
          <p:spPr bwMode="auto">
            <a:xfrm>
              <a:off x="3796734" y="518633"/>
              <a:ext cx="922682" cy="394666"/>
            </a:xfrm>
            <a:prstGeom prst="hexagon">
              <a:avLst>
                <a:gd name="adj" fmla="val 32759"/>
                <a:gd name="vf" fmla="val 115470"/>
              </a:avLst>
            </a:prstGeom>
            <a:solidFill>
              <a:srgbClr val="FFFF00"/>
            </a:solidFill>
            <a:ln w="15875" algn="ctr">
              <a:solidFill>
                <a:srgbClr val="2DA2BF"/>
              </a:solidFill>
              <a:miter lim="800000"/>
              <a:headEnd/>
              <a:tailEnd/>
            </a:ln>
            <a:effectLst/>
          </p:spPr>
          <p:txBody>
            <a:bodyPr wrap="square" lIns="0" tIns="0" rIns="0" bIns="0" anchor="ctr" anchorCtr="0" upright="1"/>
            <a:lstStyle/>
            <a:p>
              <a:pPr algn="ctr"/>
              <a:fld id="{4E887D72-35D8-471D-A88B-D1A3625D3019}" type="TxLink">
                <a:rPr lang="id-ID" sz="1050" b="1" kern="0">
                  <a:solidFill>
                    <a:srgbClr val="000000"/>
                  </a:solidFill>
                  <a:latin typeface="Trebuchet MS"/>
                  <a:cs typeface="Arial"/>
                </a:rPr>
                <a:pPr algn="ctr"/>
                <a:t>DMZ 14
116lps</a:t>
              </a:fld>
              <a:endParaRPr lang="id-ID" sz="1050" b="1" kern="0">
                <a:solidFill>
                  <a:srgbClr val="000000"/>
                </a:solidFill>
                <a:latin typeface="Trebuchet MS"/>
                <a:cs typeface="Arial"/>
              </a:endParaRPr>
            </a:p>
          </p:txBody>
        </p:sp>
        <p:cxnSp>
          <p:nvCxnSpPr>
            <p:cNvPr id="215" name="Elbow Connector 214"/>
            <p:cNvCxnSpPr>
              <a:stCxn id="227" idx="0"/>
            </p:cNvCxnSpPr>
            <p:nvPr/>
          </p:nvCxnSpPr>
          <p:spPr>
            <a:xfrm>
              <a:off x="4719416" y="715966"/>
              <a:ext cx="849534" cy="1176872"/>
            </a:xfrm>
            <a:prstGeom prst="bentConnector2">
              <a:avLst/>
            </a:prstGeom>
            <a:noFill/>
            <a:ln w="15875" cap="flat" cmpd="sng" algn="ctr">
              <a:solidFill>
                <a:sysClr val="windowText" lastClr="000000"/>
              </a:solidFill>
              <a:prstDash val="solid"/>
              <a:tailEnd type="diamond"/>
            </a:ln>
            <a:effectLst/>
          </p:spPr>
        </p:cxnSp>
      </p:grpSp>
      <p:grpSp>
        <p:nvGrpSpPr>
          <p:cNvPr id="276" name="Group 275"/>
          <p:cNvGrpSpPr/>
          <p:nvPr/>
        </p:nvGrpSpPr>
        <p:grpSpPr>
          <a:xfrm>
            <a:off x="3796734" y="99118"/>
            <a:ext cx="2051616" cy="2072582"/>
            <a:chOff x="3796734" y="99118"/>
            <a:chExt cx="2051616" cy="2072582"/>
          </a:xfrm>
        </p:grpSpPr>
        <p:sp>
          <p:nvSpPr>
            <p:cNvPr id="229" name="AutoShape 13"/>
            <p:cNvSpPr>
              <a:spLocks noChangeArrowheads="1" noTextEdit="1"/>
            </p:cNvSpPr>
            <p:nvPr/>
          </p:nvSpPr>
          <p:spPr bwMode="auto">
            <a:xfrm>
              <a:off x="3796734" y="99118"/>
              <a:ext cx="922682" cy="419515"/>
            </a:xfrm>
            <a:prstGeom prst="hexagon">
              <a:avLst>
                <a:gd name="adj" fmla="val 32759"/>
                <a:gd name="vf" fmla="val 115470"/>
              </a:avLst>
            </a:prstGeom>
            <a:solidFill>
              <a:srgbClr val="FFFF00"/>
            </a:solidFill>
            <a:ln w="15875" algn="ctr">
              <a:solidFill>
                <a:srgbClr val="2DA2BF"/>
              </a:solidFill>
              <a:miter lim="800000"/>
              <a:headEnd/>
              <a:tailEnd/>
            </a:ln>
            <a:effectLst/>
          </p:spPr>
          <p:txBody>
            <a:bodyPr wrap="square" lIns="0" tIns="0" rIns="0" bIns="0" anchor="ctr" anchorCtr="0" upright="1"/>
            <a:lstStyle/>
            <a:p>
              <a:pPr algn="ctr"/>
              <a:fld id="{69FF0D4D-E735-478F-A15F-FA313FE5CC89}" type="TxLink">
                <a:rPr lang="id-ID" sz="1050" b="1" kern="0">
                  <a:solidFill>
                    <a:srgbClr val="000000"/>
                  </a:solidFill>
                  <a:latin typeface="Trebuchet MS"/>
                  <a:cs typeface="Arial"/>
                </a:rPr>
                <a:pPr algn="ctr"/>
                <a:t>DMZ 16
80lps</a:t>
              </a:fld>
              <a:endParaRPr lang="id-ID" sz="1050" b="1" kern="0">
                <a:solidFill>
                  <a:srgbClr val="000000"/>
                </a:solidFill>
                <a:latin typeface="Trebuchet MS"/>
                <a:cs typeface="Arial"/>
              </a:endParaRPr>
            </a:p>
          </p:txBody>
        </p:sp>
        <p:cxnSp>
          <p:nvCxnSpPr>
            <p:cNvPr id="216" name="Elbow Connector 215"/>
            <p:cNvCxnSpPr/>
            <p:nvPr/>
          </p:nvCxnSpPr>
          <p:spPr>
            <a:xfrm rot="16200000" flipH="1">
              <a:off x="4352470" y="675820"/>
              <a:ext cx="1862826" cy="1128934"/>
            </a:xfrm>
            <a:prstGeom prst="bentConnector3">
              <a:avLst>
                <a:gd name="adj1" fmla="val -109"/>
              </a:avLst>
            </a:prstGeom>
            <a:noFill/>
            <a:ln w="15875" cap="flat" cmpd="sng" algn="ctr">
              <a:solidFill>
                <a:sysClr val="windowText" lastClr="000000"/>
              </a:solidFill>
              <a:prstDash val="solid"/>
              <a:tailEnd type="diamond"/>
            </a:ln>
            <a:effectLst/>
          </p:spPr>
        </p:cxnSp>
      </p:grpSp>
      <p:grpSp>
        <p:nvGrpSpPr>
          <p:cNvPr id="275" name="Group 274"/>
          <p:cNvGrpSpPr/>
          <p:nvPr/>
        </p:nvGrpSpPr>
        <p:grpSpPr>
          <a:xfrm>
            <a:off x="5982911" y="345729"/>
            <a:ext cx="1244078" cy="798032"/>
            <a:chOff x="5982911" y="345729"/>
            <a:chExt cx="1244078" cy="798032"/>
          </a:xfrm>
        </p:grpSpPr>
        <p:sp>
          <p:nvSpPr>
            <p:cNvPr id="208" name="AutoShape 9"/>
            <p:cNvSpPr>
              <a:spLocks noChangeArrowheads="1" noTextEdit="1"/>
            </p:cNvSpPr>
            <p:nvPr/>
          </p:nvSpPr>
          <p:spPr bwMode="auto">
            <a:xfrm>
              <a:off x="6370727" y="345729"/>
              <a:ext cx="856262" cy="402951"/>
            </a:xfrm>
            <a:prstGeom prst="hexagon">
              <a:avLst>
                <a:gd name="adj" fmla="val 32759"/>
                <a:gd name="vf" fmla="val 115470"/>
              </a:avLst>
            </a:prstGeom>
            <a:solidFill>
              <a:srgbClr val="FFFF00"/>
            </a:solidFill>
            <a:ln w="15875" algn="ctr">
              <a:solidFill>
                <a:srgbClr val="2DA2BF"/>
              </a:solidFill>
              <a:miter lim="800000"/>
              <a:headEnd/>
              <a:tailEnd/>
            </a:ln>
            <a:effectLst/>
          </p:spPr>
          <p:txBody>
            <a:bodyPr wrap="square" lIns="0" tIns="0" rIns="0" bIns="0" anchor="ctr" anchorCtr="0" upright="1"/>
            <a:lstStyle/>
            <a:p>
              <a:pPr algn="ctr">
                <a:defRPr/>
              </a:pPr>
              <a:fld id="{638C53B2-624C-4B24-8796-0E7DC33E3114}" type="TxLink">
                <a:rPr lang="id-ID" sz="1050" b="1" kern="0" smtClean="0">
                  <a:solidFill>
                    <a:srgbClr val="000000"/>
                  </a:solidFill>
                  <a:latin typeface="Trebuchet MS"/>
                  <a:cs typeface="Arial"/>
                </a:rPr>
                <a:pPr algn="ctr">
                  <a:defRPr/>
                </a:pPr>
                <a:t>DMZ 12
120lps</a:t>
              </a:fld>
              <a:endParaRPr lang="id-ID" sz="1050" b="1" kern="0" smtClean="0">
                <a:solidFill>
                  <a:srgbClr val="000000"/>
                </a:solidFill>
                <a:latin typeface="Trebuchet MS"/>
                <a:cs typeface="Arial"/>
              </a:endParaRPr>
            </a:p>
          </p:txBody>
        </p:sp>
        <p:cxnSp>
          <p:nvCxnSpPr>
            <p:cNvPr id="217" name="Elbow Connector 216"/>
            <p:cNvCxnSpPr>
              <a:stCxn id="208" idx="3"/>
            </p:cNvCxnSpPr>
            <p:nvPr/>
          </p:nvCxnSpPr>
          <p:spPr>
            <a:xfrm rot="10800000" flipV="1">
              <a:off x="5982911" y="547204"/>
              <a:ext cx="387816" cy="596557"/>
            </a:xfrm>
            <a:prstGeom prst="bentConnector2">
              <a:avLst/>
            </a:prstGeom>
            <a:noFill/>
            <a:ln w="15875" cap="flat" cmpd="sng" algn="ctr">
              <a:solidFill>
                <a:sysClr val="windowText" lastClr="000000"/>
              </a:solidFill>
              <a:prstDash val="solid"/>
              <a:tailEnd type="diamond"/>
            </a:ln>
            <a:effectLst/>
          </p:spPr>
        </p:cxnSp>
      </p:grpSp>
      <p:grpSp>
        <p:nvGrpSpPr>
          <p:cNvPr id="274" name="Group 273"/>
          <p:cNvGrpSpPr/>
          <p:nvPr/>
        </p:nvGrpSpPr>
        <p:grpSpPr>
          <a:xfrm>
            <a:off x="6267451" y="748680"/>
            <a:ext cx="959538" cy="1094805"/>
            <a:chOff x="6267451" y="748680"/>
            <a:chExt cx="959538" cy="1094805"/>
          </a:xfrm>
        </p:grpSpPr>
        <p:sp>
          <p:nvSpPr>
            <p:cNvPr id="226" name="AutoShape 10"/>
            <p:cNvSpPr>
              <a:spLocks noChangeArrowheads="1" noTextEdit="1"/>
            </p:cNvSpPr>
            <p:nvPr/>
          </p:nvSpPr>
          <p:spPr bwMode="auto">
            <a:xfrm>
              <a:off x="6370727" y="748680"/>
              <a:ext cx="856262" cy="395082"/>
            </a:xfrm>
            <a:prstGeom prst="hexagon">
              <a:avLst>
                <a:gd name="adj" fmla="val 32759"/>
                <a:gd name="vf" fmla="val 115470"/>
              </a:avLst>
            </a:prstGeom>
            <a:solidFill>
              <a:srgbClr val="FFFF00"/>
            </a:solidFill>
            <a:ln w="15875" algn="ctr">
              <a:solidFill>
                <a:srgbClr val="2DA2BF"/>
              </a:solidFill>
              <a:miter lim="800000"/>
              <a:headEnd/>
              <a:tailEnd/>
            </a:ln>
            <a:effectLst/>
          </p:spPr>
          <p:txBody>
            <a:bodyPr wrap="square" lIns="0" tIns="0" rIns="0" bIns="0" anchor="ctr" anchorCtr="0" upright="1"/>
            <a:lstStyle/>
            <a:p>
              <a:pPr algn="ctr"/>
              <a:fld id="{4FAB6558-868A-45C2-B0E9-7A2ECCD7CC7B}" type="TxLink">
                <a:rPr lang="id-ID" sz="1050" b="1" kern="0">
                  <a:solidFill>
                    <a:srgbClr val="000000"/>
                  </a:solidFill>
                  <a:latin typeface="Trebuchet MS"/>
                  <a:cs typeface="Arial"/>
                </a:rPr>
                <a:pPr algn="ctr"/>
                <a:t>DMZ 13
220lps</a:t>
              </a:fld>
              <a:endParaRPr lang="id-ID" sz="1050" b="1" kern="0">
                <a:solidFill>
                  <a:srgbClr val="000000"/>
                </a:solidFill>
                <a:latin typeface="Trebuchet MS"/>
                <a:cs typeface="Arial"/>
              </a:endParaRPr>
            </a:p>
          </p:txBody>
        </p:sp>
        <p:cxnSp>
          <p:nvCxnSpPr>
            <p:cNvPr id="218" name="Elbow Connector 217"/>
            <p:cNvCxnSpPr>
              <a:stCxn id="226" idx="3"/>
            </p:cNvCxnSpPr>
            <p:nvPr/>
          </p:nvCxnSpPr>
          <p:spPr>
            <a:xfrm rot="10800000" flipV="1">
              <a:off x="6267451" y="946220"/>
              <a:ext cx="103276" cy="897265"/>
            </a:xfrm>
            <a:prstGeom prst="bentConnector2">
              <a:avLst/>
            </a:prstGeom>
            <a:noFill/>
            <a:ln w="15875" cap="flat" cmpd="sng" algn="ctr">
              <a:solidFill>
                <a:sysClr val="windowText" lastClr="000000"/>
              </a:solidFill>
              <a:prstDash val="solid"/>
              <a:tailEnd type="diamond"/>
            </a:ln>
            <a:effectLst/>
          </p:spPr>
        </p:cxnSp>
      </p:grpSp>
      <p:grpSp>
        <p:nvGrpSpPr>
          <p:cNvPr id="273" name="Group 272"/>
          <p:cNvGrpSpPr/>
          <p:nvPr/>
        </p:nvGrpSpPr>
        <p:grpSpPr>
          <a:xfrm>
            <a:off x="9099608" y="3787105"/>
            <a:ext cx="1070031" cy="573665"/>
            <a:chOff x="9099608" y="3787105"/>
            <a:chExt cx="1070031" cy="573665"/>
          </a:xfrm>
        </p:grpSpPr>
        <p:sp>
          <p:nvSpPr>
            <p:cNvPr id="233" name="AutoShape 17"/>
            <p:cNvSpPr>
              <a:spLocks noChangeArrowheads="1" noTextEdit="1"/>
            </p:cNvSpPr>
            <p:nvPr/>
          </p:nvSpPr>
          <p:spPr bwMode="auto">
            <a:xfrm>
              <a:off x="9255238" y="3787105"/>
              <a:ext cx="914401" cy="444361"/>
            </a:xfrm>
            <a:prstGeom prst="hexagon">
              <a:avLst>
                <a:gd name="adj" fmla="val 32759"/>
                <a:gd name="vf" fmla="val 115470"/>
              </a:avLst>
            </a:prstGeom>
            <a:solidFill>
              <a:srgbClr val="FFFF00"/>
            </a:solidFill>
            <a:ln w="15875" algn="ctr">
              <a:solidFill>
                <a:srgbClr val="2DA2BF"/>
              </a:solidFill>
              <a:miter lim="800000"/>
              <a:headEnd/>
              <a:tailEnd/>
            </a:ln>
            <a:effectLst/>
          </p:spPr>
          <p:txBody>
            <a:bodyPr wrap="square" lIns="0" tIns="0" rIns="0" bIns="0" anchor="ctr" anchorCtr="0" upright="1"/>
            <a:lstStyle/>
            <a:p>
              <a:pPr algn="ctr"/>
              <a:fld id="{D31D4A91-4CF9-4A56-8BC1-978C62129B87}" type="TxLink">
                <a:rPr lang="id-ID" sz="1050" b="1" kern="0">
                  <a:solidFill>
                    <a:srgbClr val="000000"/>
                  </a:solidFill>
                  <a:latin typeface="Trebuchet MS"/>
                  <a:cs typeface="Arial"/>
                </a:rPr>
                <a:pPr algn="ctr"/>
                <a:t>DMZ 21
96lps</a:t>
              </a:fld>
              <a:endParaRPr lang="id-ID" sz="1050" b="1" kern="0">
                <a:solidFill>
                  <a:srgbClr val="000000"/>
                </a:solidFill>
                <a:latin typeface="Trebuchet MS"/>
                <a:cs typeface="Arial"/>
              </a:endParaRPr>
            </a:p>
          </p:txBody>
        </p:sp>
        <p:cxnSp>
          <p:nvCxnSpPr>
            <p:cNvPr id="236" name="Elbow Connector 235"/>
            <p:cNvCxnSpPr>
              <a:stCxn id="233" idx="3"/>
            </p:cNvCxnSpPr>
            <p:nvPr/>
          </p:nvCxnSpPr>
          <p:spPr>
            <a:xfrm rot="10800000" flipV="1">
              <a:off x="9099608" y="4009286"/>
              <a:ext cx="155631" cy="351484"/>
            </a:xfrm>
            <a:prstGeom prst="bentConnector2">
              <a:avLst/>
            </a:prstGeom>
            <a:noFill/>
            <a:ln w="15875" cap="flat" cmpd="sng" algn="ctr">
              <a:solidFill>
                <a:sysClr val="windowText" lastClr="000000"/>
              </a:solidFill>
              <a:prstDash val="solid"/>
              <a:tailEnd type="diamond"/>
            </a:ln>
            <a:effectLst/>
          </p:spPr>
        </p:cxnSp>
      </p:grpSp>
      <p:grpSp>
        <p:nvGrpSpPr>
          <p:cNvPr id="272" name="Group 271"/>
          <p:cNvGrpSpPr/>
          <p:nvPr/>
        </p:nvGrpSpPr>
        <p:grpSpPr>
          <a:xfrm>
            <a:off x="6323510" y="3211098"/>
            <a:ext cx="1684185" cy="410817"/>
            <a:chOff x="6323510" y="3211098"/>
            <a:chExt cx="1684185" cy="410817"/>
          </a:xfrm>
        </p:grpSpPr>
        <p:sp>
          <p:nvSpPr>
            <p:cNvPr id="230" name="AutoShape 14"/>
            <p:cNvSpPr>
              <a:spLocks noChangeArrowheads="1" noTextEdit="1"/>
            </p:cNvSpPr>
            <p:nvPr/>
          </p:nvSpPr>
          <p:spPr bwMode="auto">
            <a:xfrm>
              <a:off x="7126462" y="3211098"/>
              <a:ext cx="881233" cy="410817"/>
            </a:xfrm>
            <a:prstGeom prst="hexagon">
              <a:avLst>
                <a:gd name="adj" fmla="val 32759"/>
                <a:gd name="vf" fmla="val 115470"/>
              </a:avLst>
            </a:prstGeom>
            <a:solidFill>
              <a:srgbClr val="FFFF00"/>
            </a:solidFill>
            <a:ln w="15875" algn="ctr">
              <a:solidFill>
                <a:srgbClr val="2DA2BF"/>
              </a:solidFill>
              <a:miter lim="800000"/>
              <a:headEnd/>
              <a:tailEnd/>
            </a:ln>
            <a:effectLst/>
          </p:spPr>
          <p:txBody>
            <a:bodyPr wrap="square" lIns="0" tIns="0" rIns="0" bIns="0" anchor="ctr" anchorCtr="0" upright="1"/>
            <a:lstStyle/>
            <a:p>
              <a:pPr algn="ctr"/>
              <a:fld id="{D396A130-4525-421F-B015-59FCB96F17F1}" type="TxLink">
                <a:rPr lang="id-ID" sz="1050" b="1" kern="0">
                  <a:solidFill>
                    <a:srgbClr val="000000"/>
                  </a:solidFill>
                  <a:latin typeface="Trebuchet MS"/>
                  <a:cs typeface="Arial"/>
                </a:rPr>
                <a:pPr algn="ctr"/>
                <a:t>DMZ 8
191lps</a:t>
              </a:fld>
              <a:endParaRPr lang="id-ID" sz="1050" b="1" kern="0">
                <a:solidFill>
                  <a:srgbClr val="000000"/>
                </a:solidFill>
                <a:latin typeface="Trebuchet MS"/>
                <a:cs typeface="Arial"/>
              </a:endParaRPr>
            </a:p>
          </p:txBody>
        </p:sp>
        <p:cxnSp>
          <p:nvCxnSpPr>
            <p:cNvPr id="239" name="Elbow Connector 238"/>
            <p:cNvCxnSpPr>
              <a:stCxn id="230" idx="3"/>
            </p:cNvCxnSpPr>
            <p:nvPr/>
          </p:nvCxnSpPr>
          <p:spPr>
            <a:xfrm rot="10800000" flipV="1">
              <a:off x="6323510" y="3416507"/>
              <a:ext cx="802952" cy="205408"/>
            </a:xfrm>
            <a:prstGeom prst="bentConnector3">
              <a:avLst>
                <a:gd name="adj1" fmla="val 28648"/>
              </a:avLst>
            </a:prstGeom>
            <a:noFill/>
            <a:ln w="15875" cap="flat" cmpd="sng" algn="ctr">
              <a:solidFill>
                <a:sysClr val="windowText" lastClr="000000"/>
              </a:solidFill>
              <a:prstDash val="solid"/>
              <a:tailEnd type="diamond"/>
            </a:ln>
            <a:effectLst/>
          </p:spPr>
        </p:cxnSp>
      </p:grpSp>
      <p:grpSp>
        <p:nvGrpSpPr>
          <p:cNvPr id="279" name="Group 278"/>
          <p:cNvGrpSpPr/>
          <p:nvPr/>
        </p:nvGrpSpPr>
        <p:grpSpPr>
          <a:xfrm>
            <a:off x="3810207" y="1322874"/>
            <a:ext cx="1428537" cy="985896"/>
            <a:chOff x="3810207" y="1322874"/>
            <a:chExt cx="1428537" cy="985896"/>
          </a:xfrm>
        </p:grpSpPr>
        <p:sp>
          <p:nvSpPr>
            <p:cNvPr id="224" name="AutoShape 7"/>
            <p:cNvSpPr>
              <a:spLocks noChangeArrowheads="1" noTextEdit="1"/>
            </p:cNvSpPr>
            <p:nvPr/>
          </p:nvSpPr>
          <p:spPr bwMode="auto">
            <a:xfrm>
              <a:off x="3810207" y="1322874"/>
              <a:ext cx="933450" cy="438150"/>
            </a:xfrm>
            <a:prstGeom prst="hexagon">
              <a:avLst>
                <a:gd name="adj" fmla="val 32759"/>
                <a:gd name="vf" fmla="val 115470"/>
              </a:avLst>
            </a:prstGeom>
            <a:solidFill>
              <a:srgbClr val="FFFF00"/>
            </a:solidFill>
            <a:ln w="15875" algn="ctr">
              <a:solidFill>
                <a:srgbClr val="2DA2BF"/>
              </a:solidFill>
              <a:miter lim="800000"/>
              <a:headEnd/>
              <a:tailEnd/>
            </a:ln>
            <a:effectLst/>
          </p:spPr>
          <p:txBody>
            <a:bodyPr wrap="square" lIns="0" tIns="0" rIns="0" bIns="0" anchor="ctr" anchorCtr="0" upright="1"/>
            <a:lstStyle/>
            <a:p>
              <a:pPr algn="ctr"/>
              <a:fld id="{6C605221-347B-472D-ADEE-538579218B6B}" type="TxLink">
                <a:rPr lang="en-US" sz="1050" b="1" kern="0">
                  <a:solidFill>
                    <a:srgbClr val="000000"/>
                  </a:solidFill>
                  <a:latin typeface="Trebuchet MS"/>
                  <a:cs typeface="Arial"/>
                </a:rPr>
                <a:pPr algn="ctr"/>
                <a:t>DMZ 18
75lps</a:t>
              </a:fld>
              <a:endParaRPr lang="id-ID" sz="1050" b="1" kern="0">
                <a:solidFill>
                  <a:srgbClr val="000000"/>
                </a:solidFill>
                <a:latin typeface="Trebuchet MS"/>
                <a:cs typeface="Arial"/>
              </a:endParaRPr>
            </a:p>
          </p:txBody>
        </p:sp>
        <p:cxnSp>
          <p:nvCxnSpPr>
            <p:cNvPr id="268" name="Elbow Connector 267"/>
            <p:cNvCxnSpPr/>
            <p:nvPr/>
          </p:nvCxnSpPr>
          <p:spPr>
            <a:xfrm rot="16200000" flipH="1">
              <a:off x="4614213" y="1684239"/>
              <a:ext cx="753975" cy="495087"/>
            </a:xfrm>
            <a:prstGeom prst="bentConnector3">
              <a:avLst>
                <a:gd name="adj1" fmla="val -532"/>
              </a:avLst>
            </a:prstGeom>
            <a:noFill/>
            <a:ln w="15875" cap="flat" cmpd="sng" algn="ctr">
              <a:solidFill>
                <a:sysClr val="windowText" lastClr="000000"/>
              </a:solidFill>
              <a:prstDash val="solid"/>
              <a:tailEnd type="diamond"/>
            </a:ln>
            <a:effectLst/>
          </p:spPr>
        </p:cxnSp>
      </p:grpSp>
      <p:sp>
        <p:nvSpPr>
          <p:cNvPr id="83" name="5-Point Star 82"/>
          <p:cNvSpPr/>
          <p:nvPr/>
        </p:nvSpPr>
        <p:spPr>
          <a:xfrm>
            <a:off x="6465747" y="5961478"/>
            <a:ext cx="558938" cy="581383"/>
          </a:xfrm>
          <a:prstGeom prst="star5">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4" name="5-Point Star 83"/>
          <p:cNvSpPr/>
          <p:nvPr/>
        </p:nvSpPr>
        <p:spPr>
          <a:xfrm>
            <a:off x="8085239" y="4769886"/>
            <a:ext cx="558938" cy="581383"/>
          </a:xfrm>
          <a:prstGeom prst="star5">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TextBox 85"/>
          <p:cNvSpPr txBox="1"/>
          <p:nvPr/>
        </p:nvSpPr>
        <p:spPr>
          <a:xfrm>
            <a:off x="8574243" y="5395127"/>
            <a:ext cx="1050730" cy="369332"/>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dirty="0" smtClean="0">
                <a:solidFill>
                  <a:prstClr val="black"/>
                </a:solidFill>
              </a:rPr>
              <a:t>DK 5</a:t>
            </a:r>
            <a:endParaRPr lang="en-US" dirty="0">
              <a:solidFill>
                <a:prstClr val="black"/>
              </a:solidFill>
            </a:endParaRPr>
          </a:p>
        </p:txBody>
      </p:sp>
      <p:sp>
        <p:nvSpPr>
          <p:cNvPr id="87" name="TextBox 86"/>
          <p:cNvSpPr txBox="1"/>
          <p:nvPr/>
        </p:nvSpPr>
        <p:spPr>
          <a:xfrm>
            <a:off x="7096585" y="6283081"/>
            <a:ext cx="1224672" cy="369332"/>
          </a:xfrm>
          <a:prstGeom prst="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dirty="0" smtClean="0">
                <a:solidFill>
                  <a:prstClr val="black"/>
                </a:solidFill>
              </a:rPr>
              <a:t>TEMBESI</a:t>
            </a:r>
            <a:endParaRPr lang="en-US" dirty="0">
              <a:solidFill>
                <a:prstClr val="black"/>
              </a:solidFill>
            </a:endParaRPr>
          </a:p>
        </p:txBody>
      </p:sp>
    </p:spTree>
    <p:extLst>
      <p:ext uri="{BB962C8B-B14F-4D97-AF65-F5344CB8AC3E}">
        <p14:creationId xmlns:p14="http://schemas.microsoft.com/office/powerpoint/2010/main" val="360759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32"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out)">
                                      <p:cBhvr>
                                        <p:cTn id="11" dur="2000"/>
                                        <p:tgtEl>
                                          <p:spTgt spid="4"/>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177"/>
                                        </p:tgtEl>
                                        <p:attrNameLst>
                                          <p:attrName>style.visibility</p:attrName>
                                        </p:attrNameLst>
                                      </p:cBhvr>
                                      <p:to>
                                        <p:strVal val="visible"/>
                                      </p:to>
                                    </p:set>
                                    <p:animEffect transition="in" filter="wipe(down)">
                                      <p:cBhvr>
                                        <p:cTn id="15" dur="500"/>
                                        <p:tgtEl>
                                          <p:spTgt spid="177"/>
                                        </p:tgtEl>
                                      </p:cBhvr>
                                    </p:animEffect>
                                  </p:childTnLst>
                                </p:cTn>
                              </p:par>
                            </p:childTnLst>
                          </p:cTn>
                        </p:par>
                        <p:par>
                          <p:cTn id="16" fill="hold">
                            <p:stCondLst>
                              <p:cond delay="2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2500"/>
                            </p:stCondLst>
                            <p:childTnLst>
                              <p:par>
                                <p:cTn id="20" presetID="22" presetClass="entr" presetSubtype="2" fill="hold" nodeType="afterEffect">
                                  <p:stCondLst>
                                    <p:cond delay="500"/>
                                  </p:stCondLst>
                                  <p:childTnLst>
                                    <p:set>
                                      <p:cBhvr>
                                        <p:cTn id="21" dur="1" fill="hold">
                                          <p:stCondLst>
                                            <p:cond delay="0"/>
                                          </p:stCondLst>
                                        </p:cTn>
                                        <p:tgtEl>
                                          <p:spTgt spid="250"/>
                                        </p:tgtEl>
                                        <p:attrNameLst>
                                          <p:attrName>style.visibility</p:attrName>
                                        </p:attrNameLst>
                                      </p:cBhvr>
                                      <p:to>
                                        <p:strVal val="visible"/>
                                      </p:to>
                                    </p:set>
                                    <p:animEffect transition="in" filter="wipe(right)">
                                      <p:cBhvr>
                                        <p:cTn id="22" dur="500"/>
                                        <p:tgtEl>
                                          <p:spTgt spid="250"/>
                                        </p:tgtEl>
                                      </p:cBhvr>
                                    </p:animEffect>
                                  </p:childTnLst>
                                </p:cTn>
                              </p:par>
                            </p:childTnLst>
                          </p:cTn>
                        </p:par>
                        <p:par>
                          <p:cTn id="23" fill="hold">
                            <p:stCondLst>
                              <p:cond delay="3500"/>
                            </p:stCondLst>
                            <p:childTnLst>
                              <p:par>
                                <p:cTn id="24" presetID="1" presetClass="entr" presetSubtype="0" fill="hold" grpId="0" nodeType="afterEffect">
                                  <p:stCondLst>
                                    <p:cond delay="0"/>
                                  </p:stCondLst>
                                  <p:childTnLst>
                                    <p:set>
                                      <p:cBhvr>
                                        <p:cTn id="25" dur="1" fill="hold">
                                          <p:stCondLst>
                                            <p:cond delay="0"/>
                                          </p:stCondLst>
                                        </p:cTn>
                                        <p:tgtEl>
                                          <p:spTgt spid="195"/>
                                        </p:tgtEl>
                                        <p:attrNameLst>
                                          <p:attrName>style.visibility</p:attrName>
                                        </p:attrNameLst>
                                      </p:cBhvr>
                                      <p:to>
                                        <p:strVal val="visible"/>
                                      </p:to>
                                    </p:set>
                                  </p:childTnLst>
                                </p:cTn>
                              </p:par>
                            </p:childTnLst>
                          </p:cTn>
                        </p:par>
                        <p:par>
                          <p:cTn id="26" fill="hold">
                            <p:stCondLst>
                              <p:cond delay="3500"/>
                            </p:stCondLst>
                            <p:childTnLst>
                              <p:par>
                                <p:cTn id="27" presetID="1" presetClass="entr" presetSubtype="0" fill="hold" grpId="0" nodeType="afterEffect">
                                  <p:stCondLst>
                                    <p:cond delay="500"/>
                                  </p:stCondLst>
                                  <p:childTnLst>
                                    <p:set>
                                      <p:cBhvr>
                                        <p:cTn id="28" dur="1" fill="hold">
                                          <p:stCondLst>
                                            <p:cond delay="0"/>
                                          </p:stCondLst>
                                        </p:cTn>
                                        <p:tgtEl>
                                          <p:spTgt spid="206"/>
                                        </p:tgtEl>
                                        <p:attrNameLst>
                                          <p:attrName>style.visibility</p:attrName>
                                        </p:attrNameLst>
                                      </p:cBhvr>
                                      <p:to>
                                        <p:strVal val="visible"/>
                                      </p:to>
                                    </p:set>
                                  </p:childTnLst>
                                </p:cTn>
                              </p:par>
                            </p:childTnLst>
                          </p:cTn>
                        </p:par>
                        <p:par>
                          <p:cTn id="29" fill="hold">
                            <p:stCondLst>
                              <p:cond delay="4000"/>
                            </p:stCondLst>
                            <p:childTnLst>
                              <p:par>
                                <p:cTn id="30" presetID="1" presetClass="entr" presetSubtype="0" fill="hold" grpId="0" nodeType="afterEffect">
                                  <p:stCondLst>
                                    <p:cond delay="250"/>
                                  </p:stCondLst>
                                  <p:childTnLst>
                                    <p:set>
                                      <p:cBhvr>
                                        <p:cTn id="31" dur="1" fill="hold">
                                          <p:stCondLst>
                                            <p:cond delay="0"/>
                                          </p:stCondLst>
                                        </p:cTn>
                                        <p:tgtEl>
                                          <p:spTgt spid="204"/>
                                        </p:tgtEl>
                                        <p:attrNameLst>
                                          <p:attrName>style.visibility</p:attrName>
                                        </p:attrNameLst>
                                      </p:cBhvr>
                                      <p:to>
                                        <p:strVal val="visible"/>
                                      </p:to>
                                    </p:set>
                                  </p:childTnLst>
                                </p:cTn>
                              </p:par>
                            </p:childTnLst>
                          </p:cTn>
                        </p:par>
                        <p:par>
                          <p:cTn id="32" fill="hold">
                            <p:stCondLst>
                              <p:cond delay="4250"/>
                            </p:stCondLst>
                            <p:childTnLst>
                              <p:par>
                                <p:cTn id="33" presetID="1" presetClass="entr" presetSubtype="0" fill="hold" grpId="0" nodeType="afterEffect">
                                  <p:stCondLst>
                                    <p:cond delay="250"/>
                                  </p:stCondLst>
                                  <p:childTnLst>
                                    <p:set>
                                      <p:cBhvr>
                                        <p:cTn id="34" dur="1" fill="hold">
                                          <p:stCondLst>
                                            <p:cond delay="0"/>
                                          </p:stCondLst>
                                        </p:cTn>
                                        <p:tgtEl>
                                          <p:spTgt spid="203"/>
                                        </p:tgtEl>
                                        <p:attrNameLst>
                                          <p:attrName>style.visibility</p:attrName>
                                        </p:attrNameLst>
                                      </p:cBhvr>
                                      <p:to>
                                        <p:strVal val="visible"/>
                                      </p:to>
                                    </p:set>
                                  </p:childTnLst>
                                </p:cTn>
                              </p:par>
                            </p:childTnLst>
                          </p:cTn>
                        </p:par>
                        <p:par>
                          <p:cTn id="35" fill="hold">
                            <p:stCondLst>
                              <p:cond delay="4500"/>
                            </p:stCondLst>
                            <p:childTnLst>
                              <p:par>
                                <p:cTn id="36" presetID="1" presetClass="entr" presetSubtype="0" fill="hold" grpId="0" nodeType="afterEffect">
                                  <p:stCondLst>
                                    <p:cond delay="250"/>
                                  </p:stCondLst>
                                  <p:childTnLst>
                                    <p:set>
                                      <p:cBhvr>
                                        <p:cTn id="37" dur="1" fill="hold">
                                          <p:stCondLst>
                                            <p:cond delay="0"/>
                                          </p:stCondLst>
                                        </p:cTn>
                                        <p:tgtEl>
                                          <p:spTgt spid="201"/>
                                        </p:tgtEl>
                                        <p:attrNameLst>
                                          <p:attrName>style.visibility</p:attrName>
                                        </p:attrNameLst>
                                      </p:cBhvr>
                                      <p:to>
                                        <p:strVal val="visible"/>
                                      </p:to>
                                    </p:set>
                                  </p:childTnLst>
                                </p:cTn>
                              </p:par>
                            </p:childTnLst>
                          </p:cTn>
                        </p:par>
                        <p:par>
                          <p:cTn id="38" fill="hold">
                            <p:stCondLst>
                              <p:cond delay="4750"/>
                            </p:stCondLst>
                            <p:childTnLst>
                              <p:par>
                                <p:cTn id="39" presetID="1" presetClass="entr" presetSubtype="0" fill="hold" grpId="0" nodeType="afterEffect">
                                  <p:stCondLst>
                                    <p:cond delay="250"/>
                                  </p:stCondLst>
                                  <p:childTnLst>
                                    <p:set>
                                      <p:cBhvr>
                                        <p:cTn id="40" dur="1" fill="hold">
                                          <p:stCondLst>
                                            <p:cond delay="0"/>
                                          </p:stCondLst>
                                        </p:cTn>
                                        <p:tgtEl>
                                          <p:spTgt spid="202"/>
                                        </p:tgtEl>
                                        <p:attrNameLst>
                                          <p:attrName>style.visibility</p:attrName>
                                        </p:attrNameLst>
                                      </p:cBhvr>
                                      <p:to>
                                        <p:strVal val="visible"/>
                                      </p:to>
                                    </p:set>
                                  </p:childTnLst>
                                </p:cTn>
                              </p:par>
                            </p:childTnLst>
                          </p:cTn>
                        </p:par>
                        <p:par>
                          <p:cTn id="41" fill="hold">
                            <p:stCondLst>
                              <p:cond delay="5000"/>
                            </p:stCondLst>
                            <p:childTnLst>
                              <p:par>
                                <p:cTn id="42" presetID="22" presetClass="entr" presetSubtype="2" fill="hold" grpId="0" nodeType="afterEffect">
                                  <p:stCondLst>
                                    <p:cond delay="500"/>
                                  </p:stCondLst>
                                  <p:childTnLst>
                                    <p:set>
                                      <p:cBhvr>
                                        <p:cTn id="43" dur="1" fill="hold">
                                          <p:stCondLst>
                                            <p:cond delay="0"/>
                                          </p:stCondLst>
                                        </p:cTn>
                                        <p:tgtEl>
                                          <p:spTgt spid="174"/>
                                        </p:tgtEl>
                                        <p:attrNameLst>
                                          <p:attrName>style.visibility</p:attrName>
                                        </p:attrNameLst>
                                      </p:cBhvr>
                                      <p:to>
                                        <p:strVal val="visible"/>
                                      </p:to>
                                    </p:set>
                                    <p:animEffect transition="in" filter="wipe(right)">
                                      <p:cBhvr>
                                        <p:cTn id="44" dur="500"/>
                                        <p:tgtEl>
                                          <p:spTgt spid="174"/>
                                        </p:tgtEl>
                                      </p:cBhvr>
                                    </p:animEffect>
                                  </p:childTnLst>
                                </p:cTn>
                              </p:par>
                            </p:childTnLst>
                          </p:cTn>
                        </p:par>
                        <p:par>
                          <p:cTn id="45" fill="hold">
                            <p:stCondLst>
                              <p:cond delay="6000"/>
                            </p:stCondLst>
                            <p:childTnLst>
                              <p:par>
                                <p:cTn id="46" presetID="1" presetClass="entr" presetSubtype="0" fill="hold" grpId="0" nodeType="afterEffect">
                                  <p:stCondLst>
                                    <p:cond delay="0"/>
                                  </p:stCondLst>
                                  <p:childTnLst>
                                    <p:set>
                                      <p:cBhvr>
                                        <p:cTn id="47" dur="1" fill="hold">
                                          <p:stCondLst>
                                            <p:cond delay="0"/>
                                          </p:stCondLst>
                                        </p:cTn>
                                        <p:tgtEl>
                                          <p:spTgt spid="193"/>
                                        </p:tgtEl>
                                        <p:attrNameLst>
                                          <p:attrName>style.visibility</p:attrName>
                                        </p:attrNameLst>
                                      </p:cBhvr>
                                      <p:to>
                                        <p:strVal val="visible"/>
                                      </p:to>
                                    </p:set>
                                  </p:childTnLst>
                                </p:cTn>
                              </p:par>
                            </p:childTnLst>
                          </p:cTn>
                        </p:par>
                        <p:par>
                          <p:cTn id="48" fill="hold">
                            <p:stCondLst>
                              <p:cond delay="6000"/>
                            </p:stCondLst>
                            <p:childTnLst>
                              <p:par>
                                <p:cTn id="49" presetID="1" presetClass="entr" presetSubtype="0" fill="hold" grpId="0" nodeType="afterEffect">
                                  <p:stCondLst>
                                    <p:cond delay="250"/>
                                  </p:stCondLst>
                                  <p:childTnLst>
                                    <p:set>
                                      <p:cBhvr>
                                        <p:cTn id="50" dur="1" fill="hold">
                                          <p:stCondLst>
                                            <p:cond delay="0"/>
                                          </p:stCondLst>
                                        </p:cTn>
                                        <p:tgtEl>
                                          <p:spTgt spid="20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78"/>
                                        </p:tgtEl>
                                        <p:attrNameLst>
                                          <p:attrName>style.visibility</p:attrName>
                                        </p:attrNameLst>
                                      </p:cBhvr>
                                      <p:to>
                                        <p:strVal val="visible"/>
                                      </p:to>
                                    </p:set>
                                    <p:animEffect transition="in" filter="wipe(down)">
                                      <p:cBhvr>
                                        <p:cTn id="55" dur="500"/>
                                        <p:tgtEl>
                                          <p:spTgt spid="178"/>
                                        </p:tgtEl>
                                      </p:cBhvr>
                                    </p:animEffect>
                                  </p:childTnLst>
                                </p:cTn>
                              </p:par>
                            </p:childTnLst>
                          </p:cTn>
                        </p:par>
                        <p:par>
                          <p:cTn id="56" fill="hold">
                            <p:stCondLst>
                              <p:cond delay="500"/>
                            </p:stCondLst>
                            <p:childTnLst>
                              <p:par>
                                <p:cTn id="57" presetID="22" presetClass="entr" presetSubtype="4" fill="hold" grpId="0" nodeType="afterEffect">
                                  <p:stCondLst>
                                    <p:cond delay="0"/>
                                  </p:stCondLst>
                                  <p:childTnLst>
                                    <p:set>
                                      <p:cBhvr>
                                        <p:cTn id="58" dur="1" fill="hold">
                                          <p:stCondLst>
                                            <p:cond delay="0"/>
                                          </p:stCondLst>
                                        </p:cTn>
                                        <p:tgtEl>
                                          <p:spTgt spid="182"/>
                                        </p:tgtEl>
                                        <p:attrNameLst>
                                          <p:attrName>style.visibility</p:attrName>
                                        </p:attrNameLst>
                                      </p:cBhvr>
                                      <p:to>
                                        <p:strVal val="visible"/>
                                      </p:to>
                                    </p:set>
                                    <p:animEffect transition="in" filter="wipe(down)">
                                      <p:cBhvr>
                                        <p:cTn id="59" dur="500"/>
                                        <p:tgtEl>
                                          <p:spTgt spid="182"/>
                                        </p:tgtEl>
                                      </p:cBhvr>
                                    </p:animEffect>
                                  </p:childTnLst>
                                </p:cTn>
                              </p:par>
                            </p:childTnLst>
                          </p:cTn>
                        </p:par>
                        <p:par>
                          <p:cTn id="60" fill="hold">
                            <p:stCondLst>
                              <p:cond delay="1000"/>
                            </p:stCondLst>
                            <p:childTnLst>
                              <p:par>
                                <p:cTn id="61" presetID="1" presetClass="entr" presetSubtype="0" fill="hold" grpId="0" nodeType="afterEffect">
                                  <p:stCondLst>
                                    <p:cond delay="0"/>
                                  </p:stCondLst>
                                  <p:childTnLst>
                                    <p:set>
                                      <p:cBhvr>
                                        <p:cTn id="62" dur="1" fill="hold">
                                          <p:stCondLst>
                                            <p:cond delay="0"/>
                                          </p:stCondLst>
                                        </p:cTn>
                                        <p:tgtEl>
                                          <p:spTgt spid="197"/>
                                        </p:tgtEl>
                                        <p:attrNameLst>
                                          <p:attrName>style.visibility</p:attrName>
                                        </p:attrNameLst>
                                      </p:cBhvr>
                                      <p:to>
                                        <p:strVal val="visible"/>
                                      </p:to>
                                    </p:set>
                                  </p:childTnLst>
                                </p:cTn>
                              </p:par>
                            </p:childTnLst>
                          </p:cTn>
                        </p:par>
                        <p:par>
                          <p:cTn id="63" fill="hold">
                            <p:stCondLst>
                              <p:cond delay="1000"/>
                            </p:stCondLst>
                            <p:childTnLst>
                              <p:par>
                                <p:cTn id="64" presetID="1" presetClass="entr" presetSubtype="0" fill="hold" grpId="0" nodeType="afterEffect">
                                  <p:stCondLst>
                                    <p:cond delay="0"/>
                                  </p:stCondLst>
                                  <p:childTnLst>
                                    <p:set>
                                      <p:cBhvr>
                                        <p:cTn id="65" dur="1" fill="hold">
                                          <p:stCondLst>
                                            <p:cond delay="0"/>
                                          </p:stCondLst>
                                        </p:cTn>
                                        <p:tgtEl>
                                          <p:spTgt spid="228"/>
                                        </p:tgtEl>
                                        <p:attrNameLst>
                                          <p:attrName>style.visibility</p:attrName>
                                        </p:attrNameLst>
                                      </p:cBhvr>
                                      <p:to>
                                        <p:strVal val="visible"/>
                                      </p:to>
                                    </p:set>
                                  </p:childTnLst>
                                </p:cTn>
                              </p:par>
                            </p:childTnLst>
                          </p:cTn>
                        </p:par>
                        <p:par>
                          <p:cTn id="66" fill="hold">
                            <p:stCondLst>
                              <p:cond delay="1000"/>
                            </p:stCondLst>
                            <p:childTnLst>
                              <p:par>
                                <p:cTn id="67" presetID="22" presetClass="entr" presetSubtype="8" fill="hold" nodeType="afterEffect">
                                  <p:stCondLst>
                                    <p:cond delay="0"/>
                                  </p:stCondLst>
                                  <p:childTnLst>
                                    <p:set>
                                      <p:cBhvr>
                                        <p:cTn id="68" dur="1" fill="hold">
                                          <p:stCondLst>
                                            <p:cond delay="0"/>
                                          </p:stCondLst>
                                        </p:cTn>
                                        <p:tgtEl>
                                          <p:spTgt spid="272"/>
                                        </p:tgtEl>
                                        <p:attrNameLst>
                                          <p:attrName>style.visibility</p:attrName>
                                        </p:attrNameLst>
                                      </p:cBhvr>
                                      <p:to>
                                        <p:strVal val="visible"/>
                                      </p:to>
                                    </p:set>
                                    <p:animEffect transition="in" filter="wipe(left)">
                                      <p:cBhvr>
                                        <p:cTn id="69" dur="500"/>
                                        <p:tgtEl>
                                          <p:spTgt spid="272"/>
                                        </p:tgtEl>
                                      </p:cBhvr>
                                    </p:animEffect>
                                  </p:childTnLst>
                                </p:cTn>
                              </p:par>
                            </p:childTnLst>
                          </p:cTn>
                        </p:par>
                        <p:par>
                          <p:cTn id="70" fill="hold">
                            <p:stCondLst>
                              <p:cond delay="1500"/>
                            </p:stCondLst>
                            <p:childTnLst>
                              <p:par>
                                <p:cTn id="71" presetID="22" presetClass="entr" presetSubtype="4" fill="hold" grpId="0" nodeType="afterEffect">
                                  <p:stCondLst>
                                    <p:cond delay="0"/>
                                  </p:stCondLst>
                                  <p:childTnLst>
                                    <p:set>
                                      <p:cBhvr>
                                        <p:cTn id="72" dur="1" fill="hold">
                                          <p:stCondLst>
                                            <p:cond delay="0"/>
                                          </p:stCondLst>
                                        </p:cTn>
                                        <p:tgtEl>
                                          <p:spTgt spid="180"/>
                                        </p:tgtEl>
                                        <p:attrNameLst>
                                          <p:attrName>style.visibility</p:attrName>
                                        </p:attrNameLst>
                                      </p:cBhvr>
                                      <p:to>
                                        <p:strVal val="visible"/>
                                      </p:to>
                                    </p:set>
                                    <p:animEffect transition="in" filter="wipe(down)">
                                      <p:cBhvr>
                                        <p:cTn id="73" dur="500"/>
                                        <p:tgtEl>
                                          <p:spTgt spid="180"/>
                                        </p:tgtEl>
                                      </p:cBhvr>
                                    </p:animEffect>
                                  </p:childTnLst>
                                </p:cTn>
                              </p:par>
                            </p:childTnLst>
                          </p:cTn>
                        </p:par>
                        <p:par>
                          <p:cTn id="74" fill="hold">
                            <p:stCondLst>
                              <p:cond delay="2000"/>
                            </p:stCondLst>
                            <p:childTnLst>
                              <p:par>
                                <p:cTn id="75" presetID="1" presetClass="entr" presetSubtype="0" fill="hold" grpId="0" nodeType="afterEffect">
                                  <p:stCondLst>
                                    <p:cond delay="0"/>
                                  </p:stCondLst>
                                  <p:childTnLst>
                                    <p:set>
                                      <p:cBhvr>
                                        <p:cTn id="76" dur="1" fill="hold">
                                          <p:stCondLst>
                                            <p:cond delay="0"/>
                                          </p:stCondLst>
                                        </p:cTn>
                                        <p:tgtEl>
                                          <p:spTgt spid="196"/>
                                        </p:tgtEl>
                                        <p:attrNameLst>
                                          <p:attrName>style.visibility</p:attrName>
                                        </p:attrNameLst>
                                      </p:cBhvr>
                                      <p:to>
                                        <p:strVal val="visible"/>
                                      </p:to>
                                    </p:set>
                                  </p:childTnLst>
                                </p:cTn>
                              </p:par>
                            </p:childTnLst>
                          </p:cTn>
                        </p:par>
                        <p:par>
                          <p:cTn id="77" fill="hold">
                            <p:stCondLst>
                              <p:cond delay="2000"/>
                            </p:stCondLst>
                            <p:childTnLst>
                              <p:par>
                                <p:cTn id="78" presetID="22" presetClass="entr" presetSubtype="4" fill="hold" nodeType="afterEffect">
                                  <p:stCondLst>
                                    <p:cond delay="0"/>
                                  </p:stCondLst>
                                  <p:childTnLst>
                                    <p:set>
                                      <p:cBhvr>
                                        <p:cTn id="79" dur="1" fill="hold">
                                          <p:stCondLst>
                                            <p:cond delay="0"/>
                                          </p:stCondLst>
                                        </p:cTn>
                                        <p:tgtEl>
                                          <p:spTgt spid="277"/>
                                        </p:tgtEl>
                                        <p:attrNameLst>
                                          <p:attrName>style.visibility</p:attrName>
                                        </p:attrNameLst>
                                      </p:cBhvr>
                                      <p:to>
                                        <p:strVal val="visible"/>
                                      </p:to>
                                    </p:set>
                                    <p:animEffect transition="in" filter="wipe(down)">
                                      <p:cBhvr>
                                        <p:cTn id="80" dur="500"/>
                                        <p:tgtEl>
                                          <p:spTgt spid="277"/>
                                        </p:tgtEl>
                                      </p:cBhvr>
                                    </p:animEffect>
                                  </p:childTnLst>
                                </p:cTn>
                              </p:par>
                            </p:childTnLst>
                          </p:cTn>
                        </p:par>
                        <p:par>
                          <p:cTn id="81" fill="hold">
                            <p:stCondLst>
                              <p:cond delay="2500"/>
                            </p:stCondLst>
                            <p:childTnLst>
                              <p:par>
                                <p:cTn id="82" presetID="1" presetClass="entr" presetSubtype="0" fill="hold" grpId="0" nodeType="afterEffect">
                                  <p:stCondLst>
                                    <p:cond delay="0"/>
                                  </p:stCondLst>
                                  <p:childTnLst>
                                    <p:set>
                                      <p:cBhvr>
                                        <p:cTn id="83" dur="1" fill="hold">
                                          <p:stCondLst>
                                            <p:cond delay="0"/>
                                          </p:stCondLst>
                                        </p:cTn>
                                        <p:tgtEl>
                                          <p:spTgt spid="12"/>
                                        </p:tgtEl>
                                        <p:attrNameLst>
                                          <p:attrName>style.visibility</p:attrName>
                                        </p:attrNameLst>
                                      </p:cBhvr>
                                      <p:to>
                                        <p:strVal val="visible"/>
                                      </p:to>
                                    </p:set>
                                  </p:childTnLst>
                                </p:cTn>
                              </p:par>
                            </p:childTnLst>
                          </p:cTn>
                        </p:par>
                        <p:par>
                          <p:cTn id="84" fill="hold">
                            <p:stCondLst>
                              <p:cond delay="2500"/>
                            </p:stCondLst>
                            <p:childTnLst>
                              <p:par>
                                <p:cTn id="85" presetID="22" presetClass="entr" presetSubtype="4" fill="hold" nodeType="afterEffect">
                                  <p:stCondLst>
                                    <p:cond delay="0"/>
                                  </p:stCondLst>
                                  <p:childTnLst>
                                    <p:set>
                                      <p:cBhvr>
                                        <p:cTn id="86" dur="1" fill="hold">
                                          <p:stCondLst>
                                            <p:cond delay="0"/>
                                          </p:stCondLst>
                                        </p:cTn>
                                        <p:tgtEl>
                                          <p:spTgt spid="278"/>
                                        </p:tgtEl>
                                        <p:attrNameLst>
                                          <p:attrName>style.visibility</p:attrName>
                                        </p:attrNameLst>
                                      </p:cBhvr>
                                      <p:to>
                                        <p:strVal val="visible"/>
                                      </p:to>
                                    </p:set>
                                    <p:animEffect transition="in" filter="wipe(down)">
                                      <p:cBhvr>
                                        <p:cTn id="87" dur="500"/>
                                        <p:tgtEl>
                                          <p:spTgt spid="278"/>
                                        </p:tgtEl>
                                      </p:cBhvr>
                                    </p:animEffect>
                                  </p:childTnLst>
                                </p:cTn>
                              </p:par>
                            </p:childTnLst>
                          </p:cTn>
                        </p:par>
                        <p:par>
                          <p:cTn id="88" fill="hold">
                            <p:stCondLst>
                              <p:cond delay="3000"/>
                            </p:stCondLst>
                            <p:childTnLst>
                              <p:par>
                                <p:cTn id="89" presetID="22" presetClass="entr" presetSubtype="4" fill="hold" nodeType="afterEffect">
                                  <p:stCondLst>
                                    <p:cond delay="0"/>
                                  </p:stCondLst>
                                  <p:childTnLst>
                                    <p:set>
                                      <p:cBhvr>
                                        <p:cTn id="90" dur="1" fill="hold">
                                          <p:stCondLst>
                                            <p:cond delay="0"/>
                                          </p:stCondLst>
                                        </p:cTn>
                                        <p:tgtEl>
                                          <p:spTgt spid="129"/>
                                        </p:tgtEl>
                                        <p:attrNameLst>
                                          <p:attrName>style.visibility</p:attrName>
                                        </p:attrNameLst>
                                      </p:cBhvr>
                                      <p:to>
                                        <p:strVal val="visible"/>
                                      </p:to>
                                    </p:set>
                                    <p:animEffect transition="in" filter="wipe(down)">
                                      <p:cBhvr>
                                        <p:cTn id="91" dur="500"/>
                                        <p:tgtEl>
                                          <p:spTgt spid="129"/>
                                        </p:tgtEl>
                                      </p:cBhvr>
                                    </p:animEffect>
                                  </p:childTnLst>
                                </p:cTn>
                              </p:par>
                            </p:childTnLst>
                          </p:cTn>
                        </p:par>
                        <p:par>
                          <p:cTn id="92" fill="hold">
                            <p:stCondLst>
                              <p:cond delay="3500"/>
                            </p:stCondLst>
                            <p:childTnLst>
                              <p:par>
                                <p:cTn id="93" presetID="22" presetClass="entr" presetSubtype="4" fill="hold" nodeType="afterEffect">
                                  <p:stCondLst>
                                    <p:cond delay="0"/>
                                  </p:stCondLst>
                                  <p:childTnLst>
                                    <p:set>
                                      <p:cBhvr>
                                        <p:cTn id="94" dur="1" fill="hold">
                                          <p:stCondLst>
                                            <p:cond delay="0"/>
                                          </p:stCondLst>
                                        </p:cTn>
                                        <p:tgtEl>
                                          <p:spTgt spid="276"/>
                                        </p:tgtEl>
                                        <p:attrNameLst>
                                          <p:attrName>style.visibility</p:attrName>
                                        </p:attrNameLst>
                                      </p:cBhvr>
                                      <p:to>
                                        <p:strVal val="visible"/>
                                      </p:to>
                                    </p:set>
                                    <p:animEffect transition="in" filter="wipe(down)">
                                      <p:cBhvr>
                                        <p:cTn id="95" dur="500"/>
                                        <p:tgtEl>
                                          <p:spTgt spid="276"/>
                                        </p:tgtEl>
                                      </p:cBhvr>
                                    </p:animEffect>
                                  </p:childTnLst>
                                </p:cTn>
                              </p:par>
                            </p:childTnLst>
                          </p:cTn>
                        </p:par>
                        <p:par>
                          <p:cTn id="96" fill="hold">
                            <p:stCondLst>
                              <p:cond delay="4000"/>
                            </p:stCondLst>
                            <p:childTnLst>
                              <p:par>
                                <p:cTn id="97" presetID="22" presetClass="entr" presetSubtype="4" fill="hold" nodeType="afterEffect">
                                  <p:stCondLst>
                                    <p:cond delay="0"/>
                                  </p:stCondLst>
                                  <p:childTnLst>
                                    <p:set>
                                      <p:cBhvr>
                                        <p:cTn id="98" dur="1" fill="hold">
                                          <p:stCondLst>
                                            <p:cond delay="0"/>
                                          </p:stCondLst>
                                        </p:cTn>
                                        <p:tgtEl>
                                          <p:spTgt spid="189"/>
                                        </p:tgtEl>
                                        <p:attrNameLst>
                                          <p:attrName>style.visibility</p:attrName>
                                        </p:attrNameLst>
                                      </p:cBhvr>
                                      <p:to>
                                        <p:strVal val="visible"/>
                                      </p:to>
                                    </p:set>
                                    <p:animEffect transition="in" filter="wipe(down)">
                                      <p:cBhvr>
                                        <p:cTn id="99" dur="500"/>
                                        <p:tgtEl>
                                          <p:spTgt spid="189"/>
                                        </p:tgtEl>
                                      </p:cBhvr>
                                    </p:animEffect>
                                  </p:childTnLst>
                                </p:cTn>
                              </p:par>
                            </p:childTnLst>
                          </p:cTn>
                        </p:par>
                        <p:par>
                          <p:cTn id="100" fill="hold">
                            <p:stCondLst>
                              <p:cond delay="4500"/>
                            </p:stCondLst>
                            <p:childTnLst>
                              <p:par>
                                <p:cTn id="101" presetID="22" presetClass="entr" presetSubtype="4" fill="hold" nodeType="afterEffect">
                                  <p:stCondLst>
                                    <p:cond delay="0"/>
                                  </p:stCondLst>
                                  <p:childTnLst>
                                    <p:set>
                                      <p:cBhvr>
                                        <p:cTn id="102" dur="1" fill="hold">
                                          <p:stCondLst>
                                            <p:cond delay="0"/>
                                          </p:stCondLst>
                                        </p:cTn>
                                        <p:tgtEl>
                                          <p:spTgt spid="274"/>
                                        </p:tgtEl>
                                        <p:attrNameLst>
                                          <p:attrName>style.visibility</p:attrName>
                                        </p:attrNameLst>
                                      </p:cBhvr>
                                      <p:to>
                                        <p:strVal val="visible"/>
                                      </p:to>
                                    </p:set>
                                    <p:animEffect transition="in" filter="wipe(down)">
                                      <p:cBhvr>
                                        <p:cTn id="103" dur="500"/>
                                        <p:tgtEl>
                                          <p:spTgt spid="274"/>
                                        </p:tgtEl>
                                      </p:cBhvr>
                                    </p:animEffect>
                                  </p:childTnLst>
                                </p:cTn>
                              </p:par>
                            </p:childTnLst>
                          </p:cTn>
                        </p:par>
                        <p:par>
                          <p:cTn id="104" fill="hold">
                            <p:stCondLst>
                              <p:cond delay="5000"/>
                            </p:stCondLst>
                            <p:childTnLst>
                              <p:par>
                                <p:cTn id="105" presetID="22" presetClass="entr" presetSubtype="4" fill="hold" grpId="0" nodeType="afterEffect">
                                  <p:stCondLst>
                                    <p:cond delay="0"/>
                                  </p:stCondLst>
                                  <p:childTnLst>
                                    <p:set>
                                      <p:cBhvr>
                                        <p:cTn id="106" dur="1" fill="hold">
                                          <p:stCondLst>
                                            <p:cond delay="0"/>
                                          </p:stCondLst>
                                        </p:cTn>
                                        <p:tgtEl>
                                          <p:spTgt spid="181"/>
                                        </p:tgtEl>
                                        <p:attrNameLst>
                                          <p:attrName>style.visibility</p:attrName>
                                        </p:attrNameLst>
                                      </p:cBhvr>
                                      <p:to>
                                        <p:strVal val="visible"/>
                                      </p:to>
                                    </p:set>
                                    <p:animEffect transition="in" filter="wipe(down)">
                                      <p:cBhvr>
                                        <p:cTn id="107" dur="500"/>
                                        <p:tgtEl>
                                          <p:spTgt spid="181"/>
                                        </p:tgtEl>
                                      </p:cBhvr>
                                    </p:animEffect>
                                  </p:childTnLst>
                                </p:cTn>
                              </p:par>
                            </p:childTnLst>
                          </p:cTn>
                        </p:par>
                        <p:par>
                          <p:cTn id="108" fill="hold">
                            <p:stCondLst>
                              <p:cond delay="5500"/>
                            </p:stCondLst>
                            <p:childTnLst>
                              <p:par>
                                <p:cTn id="109" presetID="22" presetClass="entr" presetSubtype="4" fill="hold" grpId="0" nodeType="afterEffect">
                                  <p:stCondLst>
                                    <p:cond delay="0"/>
                                  </p:stCondLst>
                                  <p:childTnLst>
                                    <p:set>
                                      <p:cBhvr>
                                        <p:cTn id="110" dur="1" fill="hold">
                                          <p:stCondLst>
                                            <p:cond delay="0"/>
                                          </p:stCondLst>
                                        </p:cTn>
                                        <p:tgtEl>
                                          <p:spTgt spid="188"/>
                                        </p:tgtEl>
                                        <p:attrNameLst>
                                          <p:attrName>style.visibility</p:attrName>
                                        </p:attrNameLst>
                                      </p:cBhvr>
                                      <p:to>
                                        <p:strVal val="visible"/>
                                      </p:to>
                                    </p:set>
                                    <p:animEffect transition="in" filter="wipe(down)">
                                      <p:cBhvr>
                                        <p:cTn id="111" dur="500"/>
                                        <p:tgtEl>
                                          <p:spTgt spid="188"/>
                                        </p:tgtEl>
                                      </p:cBhvr>
                                    </p:animEffect>
                                  </p:childTnLst>
                                </p:cTn>
                              </p:par>
                            </p:childTnLst>
                          </p:cTn>
                        </p:par>
                        <p:par>
                          <p:cTn id="112" fill="hold">
                            <p:stCondLst>
                              <p:cond delay="6000"/>
                            </p:stCondLst>
                            <p:childTnLst>
                              <p:par>
                                <p:cTn id="113" presetID="22" presetClass="entr" presetSubtype="4" fill="hold" nodeType="afterEffect">
                                  <p:stCondLst>
                                    <p:cond delay="0"/>
                                  </p:stCondLst>
                                  <p:childTnLst>
                                    <p:set>
                                      <p:cBhvr>
                                        <p:cTn id="114" dur="1" fill="hold">
                                          <p:stCondLst>
                                            <p:cond delay="0"/>
                                          </p:stCondLst>
                                        </p:cTn>
                                        <p:tgtEl>
                                          <p:spTgt spid="275"/>
                                        </p:tgtEl>
                                        <p:attrNameLst>
                                          <p:attrName>style.visibility</p:attrName>
                                        </p:attrNameLst>
                                      </p:cBhvr>
                                      <p:to>
                                        <p:strVal val="visible"/>
                                      </p:to>
                                    </p:set>
                                    <p:animEffect transition="in" filter="wipe(down)">
                                      <p:cBhvr>
                                        <p:cTn id="115" dur="500"/>
                                        <p:tgtEl>
                                          <p:spTgt spid="275"/>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42"/>
                                        </p:tgtEl>
                                        <p:attrNameLst>
                                          <p:attrName>style.visibility</p:attrName>
                                        </p:attrNameLst>
                                      </p:cBhvr>
                                      <p:to>
                                        <p:strVal val="visible"/>
                                      </p:to>
                                    </p:set>
                                    <p:animEffect transition="in" filter="wipe(down)">
                                      <p:cBhvr>
                                        <p:cTn id="120" dur="500"/>
                                        <p:tgtEl>
                                          <p:spTgt spid="42"/>
                                        </p:tgtEl>
                                      </p:cBhvr>
                                    </p:animEffect>
                                  </p:childTnLst>
                                </p:cTn>
                              </p:par>
                            </p:childTnLst>
                          </p:cTn>
                        </p:par>
                        <p:par>
                          <p:cTn id="121" fill="hold">
                            <p:stCondLst>
                              <p:cond delay="500"/>
                            </p:stCondLst>
                            <p:childTnLst>
                              <p:par>
                                <p:cTn id="122" presetID="1" presetClass="entr" presetSubtype="0" fill="hold" grpId="0" nodeType="afterEffect">
                                  <p:stCondLst>
                                    <p:cond delay="0"/>
                                  </p:stCondLst>
                                  <p:childTnLst>
                                    <p:set>
                                      <p:cBhvr>
                                        <p:cTn id="123" dur="1" fill="hold">
                                          <p:stCondLst>
                                            <p:cond delay="0"/>
                                          </p:stCondLst>
                                        </p:cTn>
                                        <p:tgtEl>
                                          <p:spTgt spid="43"/>
                                        </p:tgtEl>
                                        <p:attrNameLst>
                                          <p:attrName>style.visibility</p:attrName>
                                        </p:attrNameLst>
                                      </p:cBhvr>
                                      <p:to>
                                        <p:strVal val="visible"/>
                                      </p:to>
                                    </p:set>
                                  </p:childTnLst>
                                </p:cTn>
                              </p:par>
                            </p:childTnLst>
                          </p:cTn>
                        </p:par>
                        <p:par>
                          <p:cTn id="124" fill="hold">
                            <p:stCondLst>
                              <p:cond delay="500"/>
                            </p:stCondLst>
                            <p:childTnLst>
                              <p:par>
                                <p:cTn id="125" presetID="22" presetClass="entr" presetSubtype="8" fill="hold" nodeType="afterEffect">
                                  <p:stCondLst>
                                    <p:cond delay="0"/>
                                  </p:stCondLst>
                                  <p:childTnLst>
                                    <p:set>
                                      <p:cBhvr>
                                        <p:cTn id="126" dur="1" fill="hold">
                                          <p:stCondLst>
                                            <p:cond delay="0"/>
                                          </p:stCondLst>
                                        </p:cTn>
                                        <p:tgtEl>
                                          <p:spTgt spid="273"/>
                                        </p:tgtEl>
                                        <p:attrNameLst>
                                          <p:attrName>style.visibility</p:attrName>
                                        </p:attrNameLst>
                                      </p:cBhvr>
                                      <p:to>
                                        <p:strVal val="visible"/>
                                      </p:to>
                                    </p:set>
                                    <p:animEffect transition="in" filter="wipe(left)">
                                      <p:cBhvr>
                                        <p:cTn id="127" dur="500"/>
                                        <p:tgtEl>
                                          <p:spTgt spid="273"/>
                                        </p:tgtEl>
                                      </p:cBhvr>
                                    </p:animEffect>
                                  </p:childTnLst>
                                </p:cTn>
                              </p:par>
                            </p:childTnLst>
                          </p:cTn>
                        </p:par>
                        <p:par>
                          <p:cTn id="128" fill="hold">
                            <p:stCondLst>
                              <p:cond delay="1000"/>
                            </p:stCondLst>
                            <p:childTnLst>
                              <p:par>
                                <p:cTn id="129" presetID="1" presetClass="entr" presetSubtype="0" fill="hold" grpId="0" nodeType="afterEffect">
                                  <p:stCondLst>
                                    <p:cond delay="0"/>
                                  </p:stCondLst>
                                  <p:childTnLst>
                                    <p:set>
                                      <p:cBhvr>
                                        <p:cTn id="130" dur="1" fill="hold">
                                          <p:stCondLst>
                                            <p:cond delay="0"/>
                                          </p:stCondLst>
                                        </p:cTn>
                                        <p:tgtEl>
                                          <p:spTgt spid="231"/>
                                        </p:tgtEl>
                                        <p:attrNameLst>
                                          <p:attrName>style.visibility</p:attrName>
                                        </p:attrNameLst>
                                      </p:cBhvr>
                                      <p:to>
                                        <p:strVal val="visible"/>
                                      </p:to>
                                    </p:set>
                                  </p:childTnLst>
                                </p:cTn>
                              </p:par>
                            </p:childTnLst>
                          </p:cTn>
                        </p:par>
                        <p:par>
                          <p:cTn id="131" fill="hold">
                            <p:stCondLst>
                              <p:cond delay="1000"/>
                            </p:stCondLst>
                            <p:childTnLst>
                              <p:par>
                                <p:cTn id="132" presetID="22" presetClass="entr" presetSubtype="4" fill="hold" grpId="0" nodeType="afterEffect">
                                  <p:stCondLst>
                                    <p:cond delay="0"/>
                                  </p:stCondLst>
                                  <p:childTnLst>
                                    <p:set>
                                      <p:cBhvr>
                                        <p:cTn id="133" dur="1" fill="hold">
                                          <p:stCondLst>
                                            <p:cond delay="0"/>
                                          </p:stCondLst>
                                        </p:cTn>
                                        <p:tgtEl>
                                          <p:spTgt spid="186"/>
                                        </p:tgtEl>
                                        <p:attrNameLst>
                                          <p:attrName>style.visibility</p:attrName>
                                        </p:attrNameLst>
                                      </p:cBhvr>
                                      <p:to>
                                        <p:strVal val="visible"/>
                                      </p:to>
                                    </p:set>
                                    <p:animEffect transition="in" filter="wipe(down)">
                                      <p:cBhvr>
                                        <p:cTn id="134" dur="500"/>
                                        <p:tgtEl>
                                          <p:spTgt spid="186"/>
                                        </p:tgtEl>
                                      </p:cBhvr>
                                    </p:animEffect>
                                  </p:childTnLst>
                                </p:cTn>
                              </p:par>
                            </p:childTnLst>
                          </p:cTn>
                        </p:par>
                        <p:par>
                          <p:cTn id="135" fill="hold">
                            <p:stCondLst>
                              <p:cond delay="1500"/>
                            </p:stCondLst>
                            <p:childTnLst>
                              <p:par>
                                <p:cTn id="136" presetID="1" presetClass="entr" presetSubtype="0" fill="hold" grpId="0" nodeType="afterEffect">
                                  <p:stCondLst>
                                    <p:cond delay="0"/>
                                  </p:stCondLst>
                                  <p:childTnLst>
                                    <p:set>
                                      <p:cBhvr>
                                        <p:cTn id="137" dur="1" fill="hold">
                                          <p:stCondLst>
                                            <p:cond delay="0"/>
                                          </p:stCondLst>
                                        </p:cTn>
                                        <p:tgtEl>
                                          <p:spTgt spid="35"/>
                                        </p:tgtEl>
                                        <p:attrNameLst>
                                          <p:attrName>style.visibility</p:attrName>
                                        </p:attrNameLst>
                                      </p:cBhvr>
                                      <p:to>
                                        <p:strVal val="visible"/>
                                      </p:to>
                                    </p:set>
                                  </p:childTnLst>
                                </p:cTn>
                              </p:par>
                            </p:childTnLst>
                          </p:cTn>
                        </p:par>
                        <p:par>
                          <p:cTn id="138" fill="hold">
                            <p:stCondLst>
                              <p:cond delay="1500"/>
                            </p:stCondLst>
                            <p:childTnLst>
                              <p:par>
                                <p:cTn id="139" presetID="22" presetClass="entr" presetSubtype="4" fill="hold" grpId="0" nodeType="afterEffect">
                                  <p:stCondLst>
                                    <p:cond delay="0"/>
                                  </p:stCondLst>
                                  <p:childTnLst>
                                    <p:set>
                                      <p:cBhvr>
                                        <p:cTn id="140" dur="1" fill="hold">
                                          <p:stCondLst>
                                            <p:cond delay="0"/>
                                          </p:stCondLst>
                                        </p:cTn>
                                        <p:tgtEl>
                                          <p:spTgt spid="232"/>
                                        </p:tgtEl>
                                        <p:attrNameLst>
                                          <p:attrName>style.visibility</p:attrName>
                                        </p:attrNameLst>
                                      </p:cBhvr>
                                      <p:to>
                                        <p:strVal val="visible"/>
                                      </p:to>
                                    </p:set>
                                    <p:animEffect transition="in" filter="wipe(down)">
                                      <p:cBhvr>
                                        <p:cTn id="141" dur="500"/>
                                        <p:tgtEl>
                                          <p:spTgt spid="232"/>
                                        </p:tgtEl>
                                      </p:cBhvr>
                                    </p:animEffect>
                                  </p:childTnLst>
                                </p:cTn>
                              </p:par>
                            </p:childTnLst>
                          </p:cTn>
                        </p:par>
                        <p:par>
                          <p:cTn id="142" fill="hold">
                            <p:stCondLst>
                              <p:cond delay="2000"/>
                            </p:stCondLst>
                            <p:childTnLst>
                              <p:par>
                                <p:cTn id="143" presetID="22" presetClass="entr" presetSubtype="1" fill="hold" grpId="0" nodeType="afterEffect">
                                  <p:stCondLst>
                                    <p:cond delay="0"/>
                                  </p:stCondLst>
                                  <p:childTnLst>
                                    <p:set>
                                      <p:cBhvr>
                                        <p:cTn id="144" dur="1" fill="hold">
                                          <p:stCondLst>
                                            <p:cond delay="0"/>
                                          </p:stCondLst>
                                        </p:cTn>
                                        <p:tgtEl>
                                          <p:spTgt spid="187"/>
                                        </p:tgtEl>
                                        <p:attrNameLst>
                                          <p:attrName>style.visibility</p:attrName>
                                        </p:attrNameLst>
                                      </p:cBhvr>
                                      <p:to>
                                        <p:strVal val="visible"/>
                                      </p:to>
                                    </p:set>
                                    <p:animEffect transition="in" filter="wipe(up)">
                                      <p:cBhvr>
                                        <p:cTn id="145" dur="500"/>
                                        <p:tgtEl>
                                          <p:spTgt spid="187"/>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2" fill="hold" grpId="0" nodeType="clickEffect">
                                  <p:stCondLst>
                                    <p:cond delay="0"/>
                                  </p:stCondLst>
                                  <p:childTnLst>
                                    <p:set>
                                      <p:cBhvr>
                                        <p:cTn id="149" dur="1" fill="hold">
                                          <p:stCondLst>
                                            <p:cond delay="0"/>
                                          </p:stCondLst>
                                        </p:cTn>
                                        <p:tgtEl>
                                          <p:spTgt spid="184"/>
                                        </p:tgtEl>
                                        <p:attrNameLst>
                                          <p:attrName>style.visibility</p:attrName>
                                        </p:attrNameLst>
                                      </p:cBhvr>
                                      <p:to>
                                        <p:strVal val="visible"/>
                                      </p:to>
                                    </p:set>
                                    <p:animEffect transition="in" filter="wipe(right)">
                                      <p:cBhvr>
                                        <p:cTn id="150" dur="500"/>
                                        <p:tgtEl>
                                          <p:spTgt spid="184"/>
                                        </p:tgtEl>
                                      </p:cBhvr>
                                    </p:animEffect>
                                  </p:childTnLst>
                                </p:cTn>
                              </p:par>
                            </p:childTnLst>
                          </p:cTn>
                        </p:par>
                        <p:par>
                          <p:cTn id="151" fill="hold">
                            <p:stCondLst>
                              <p:cond delay="500"/>
                            </p:stCondLst>
                            <p:childTnLst>
                              <p:par>
                                <p:cTn id="152" presetID="22" presetClass="entr" presetSubtype="4" fill="hold" grpId="0" nodeType="afterEffect">
                                  <p:stCondLst>
                                    <p:cond delay="0"/>
                                  </p:stCondLst>
                                  <p:childTnLst>
                                    <p:set>
                                      <p:cBhvr>
                                        <p:cTn id="153" dur="1" fill="hold">
                                          <p:stCondLst>
                                            <p:cond delay="0"/>
                                          </p:stCondLst>
                                        </p:cTn>
                                        <p:tgtEl>
                                          <p:spTgt spid="183"/>
                                        </p:tgtEl>
                                        <p:attrNameLst>
                                          <p:attrName>style.visibility</p:attrName>
                                        </p:attrNameLst>
                                      </p:cBhvr>
                                      <p:to>
                                        <p:strVal val="visible"/>
                                      </p:to>
                                    </p:set>
                                    <p:animEffect transition="in" filter="wipe(down)">
                                      <p:cBhvr>
                                        <p:cTn id="154" dur="500"/>
                                        <p:tgtEl>
                                          <p:spTgt spid="183"/>
                                        </p:tgtEl>
                                      </p:cBhvr>
                                    </p:animEffect>
                                  </p:childTnLst>
                                </p:cTn>
                              </p:par>
                            </p:childTnLst>
                          </p:cTn>
                        </p:par>
                        <p:par>
                          <p:cTn id="155" fill="hold">
                            <p:stCondLst>
                              <p:cond delay="1000"/>
                            </p:stCondLst>
                            <p:childTnLst>
                              <p:par>
                                <p:cTn id="156" presetID="1" presetClass="entr" presetSubtype="0" fill="hold" grpId="0" nodeType="afterEffect">
                                  <p:stCondLst>
                                    <p:cond delay="0"/>
                                  </p:stCondLst>
                                  <p:childTnLst>
                                    <p:set>
                                      <p:cBhvr>
                                        <p:cTn id="157" dur="1" fill="hold">
                                          <p:stCondLst>
                                            <p:cond delay="0"/>
                                          </p:stCondLst>
                                        </p:cTn>
                                        <p:tgtEl>
                                          <p:spTgt spid="38"/>
                                        </p:tgtEl>
                                        <p:attrNameLst>
                                          <p:attrName>style.visibility</p:attrName>
                                        </p:attrNameLst>
                                      </p:cBhvr>
                                      <p:to>
                                        <p:strVal val="visible"/>
                                      </p:to>
                                    </p:set>
                                  </p:childTnLst>
                                </p:cTn>
                              </p:par>
                            </p:childTnLst>
                          </p:cTn>
                        </p:par>
                        <p:par>
                          <p:cTn id="158" fill="hold">
                            <p:stCondLst>
                              <p:cond delay="1000"/>
                            </p:stCondLst>
                            <p:childTnLst>
                              <p:par>
                                <p:cTn id="159" presetID="22" presetClass="entr" presetSubtype="2" fill="hold" nodeType="afterEffect">
                                  <p:stCondLst>
                                    <p:cond delay="0"/>
                                  </p:stCondLst>
                                  <p:childTnLst>
                                    <p:set>
                                      <p:cBhvr>
                                        <p:cTn id="160" dur="1" fill="hold">
                                          <p:stCondLst>
                                            <p:cond delay="0"/>
                                          </p:stCondLst>
                                        </p:cTn>
                                        <p:tgtEl>
                                          <p:spTgt spid="279"/>
                                        </p:tgtEl>
                                        <p:attrNameLst>
                                          <p:attrName>style.visibility</p:attrName>
                                        </p:attrNameLst>
                                      </p:cBhvr>
                                      <p:to>
                                        <p:strVal val="visible"/>
                                      </p:to>
                                    </p:set>
                                    <p:animEffect transition="in" filter="wipe(right)">
                                      <p:cBhvr>
                                        <p:cTn id="161" dur="500"/>
                                        <p:tgtEl>
                                          <p:spTgt spid="279"/>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4" fill="hold" grpId="0" nodeType="clickEffect">
                                  <p:stCondLst>
                                    <p:cond delay="0"/>
                                  </p:stCondLst>
                                  <p:childTnLst>
                                    <p:set>
                                      <p:cBhvr>
                                        <p:cTn id="165" dur="1" fill="hold">
                                          <p:stCondLst>
                                            <p:cond delay="0"/>
                                          </p:stCondLst>
                                        </p:cTn>
                                        <p:tgtEl>
                                          <p:spTgt spid="51"/>
                                        </p:tgtEl>
                                        <p:attrNameLst>
                                          <p:attrName>style.visibility</p:attrName>
                                        </p:attrNameLst>
                                      </p:cBhvr>
                                      <p:to>
                                        <p:strVal val="visible"/>
                                      </p:to>
                                    </p:set>
                                    <p:animEffect transition="in" filter="wipe(down)">
                                      <p:cBhvr>
                                        <p:cTn id="166" dur="500"/>
                                        <p:tgtEl>
                                          <p:spTgt spid="51"/>
                                        </p:tgtEl>
                                      </p:cBhvr>
                                    </p:animEffect>
                                  </p:childTnLst>
                                </p:cTn>
                              </p:par>
                            </p:childTnLst>
                          </p:cTn>
                        </p:par>
                        <p:par>
                          <p:cTn id="167" fill="hold">
                            <p:stCondLst>
                              <p:cond delay="500"/>
                            </p:stCondLst>
                            <p:childTnLst>
                              <p:par>
                                <p:cTn id="168" presetID="1" presetClass="entr" presetSubtype="0" fill="hold" grpId="0" nodeType="afterEffect">
                                  <p:stCondLst>
                                    <p:cond delay="0"/>
                                  </p:stCondLst>
                                  <p:childTnLst>
                                    <p:set>
                                      <p:cBhvr>
                                        <p:cTn id="169" dur="1" fill="hold">
                                          <p:stCondLst>
                                            <p:cond delay="0"/>
                                          </p:stCondLst>
                                        </p:cTn>
                                        <p:tgtEl>
                                          <p:spTgt spid="34"/>
                                        </p:tgtEl>
                                        <p:attrNameLst>
                                          <p:attrName>style.visibility</p:attrName>
                                        </p:attrNameLst>
                                      </p:cBhvr>
                                      <p:to>
                                        <p:strVal val="visible"/>
                                      </p:to>
                                    </p:set>
                                  </p:childTnLst>
                                </p:cTn>
                              </p:par>
                            </p:childTnLst>
                          </p:cTn>
                        </p:par>
                        <p:par>
                          <p:cTn id="170" fill="hold">
                            <p:stCondLst>
                              <p:cond delay="500"/>
                            </p:stCondLst>
                            <p:childTnLst>
                              <p:par>
                                <p:cTn id="171" presetID="22" presetClass="entr" presetSubtype="2" fill="hold" nodeType="afterEffect">
                                  <p:stCondLst>
                                    <p:cond delay="0"/>
                                  </p:stCondLst>
                                  <p:childTnLst>
                                    <p:set>
                                      <p:cBhvr>
                                        <p:cTn id="172" dur="1" fill="hold">
                                          <p:stCondLst>
                                            <p:cond delay="0"/>
                                          </p:stCondLst>
                                        </p:cTn>
                                        <p:tgtEl>
                                          <p:spTgt spid="280"/>
                                        </p:tgtEl>
                                        <p:attrNameLst>
                                          <p:attrName>style.visibility</p:attrName>
                                        </p:attrNameLst>
                                      </p:cBhvr>
                                      <p:to>
                                        <p:strVal val="visible"/>
                                      </p:to>
                                    </p:set>
                                    <p:animEffect transition="in" filter="wipe(right)">
                                      <p:cBhvr>
                                        <p:cTn id="173" dur="500"/>
                                        <p:tgtEl>
                                          <p:spTgt spid="280"/>
                                        </p:tgtEl>
                                      </p:cBhvr>
                                    </p:animEffect>
                                  </p:childTnLst>
                                </p:cTn>
                              </p:par>
                            </p:childTnLst>
                          </p:cTn>
                        </p:par>
                        <p:par>
                          <p:cTn id="174" fill="hold">
                            <p:stCondLst>
                              <p:cond delay="1000"/>
                            </p:stCondLst>
                            <p:childTnLst>
                              <p:par>
                                <p:cTn id="175" presetID="22" presetClass="entr" presetSubtype="2" fill="hold" nodeType="afterEffect">
                                  <p:stCondLst>
                                    <p:cond delay="0"/>
                                  </p:stCondLst>
                                  <p:childTnLst>
                                    <p:set>
                                      <p:cBhvr>
                                        <p:cTn id="176" dur="1" fill="hold">
                                          <p:stCondLst>
                                            <p:cond delay="0"/>
                                          </p:stCondLst>
                                        </p:cTn>
                                        <p:tgtEl>
                                          <p:spTgt spid="283"/>
                                        </p:tgtEl>
                                        <p:attrNameLst>
                                          <p:attrName>style.visibility</p:attrName>
                                        </p:attrNameLst>
                                      </p:cBhvr>
                                      <p:to>
                                        <p:strVal val="visible"/>
                                      </p:to>
                                    </p:set>
                                    <p:animEffect transition="in" filter="wipe(right)">
                                      <p:cBhvr>
                                        <p:cTn id="177" dur="500"/>
                                        <p:tgtEl>
                                          <p:spTgt spid="283"/>
                                        </p:tgtEl>
                                      </p:cBhvr>
                                    </p:animEffect>
                                  </p:childTnLst>
                                </p:cTn>
                              </p:par>
                            </p:childTnLst>
                          </p:cTn>
                        </p:par>
                        <p:par>
                          <p:cTn id="178" fill="hold">
                            <p:stCondLst>
                              <p:cond delay="1500"/>
                            </p:stCondLst>
                            <p:childTnLst>
                              <p:par>
                                <p:cTn id="179" presetID="22" presetClass="entr" presetSubtype="4" fill="hold" grpId="0" nodeType="afterEffect">
                                  <p:stCondLst>
                                    <p:cond delay="0"/>
                                  </p:stCondLst>
                                  <p:childTnLst>
                                    <p:set>
                                      <p:cBhvr>
                                        <p:cTn id="180" dur="1" fill="hold">
                                          <p:stCondLst>
                                            <p:cond delay="0"/>
                                          </p:stCondLst>
                                        </p:cTn>
                                        <p:tgtEl>
                                          <p:spTgt spid="53"/>
                                        </p:tgtEl>
                                        <p:attrNameLst>
                                          <p:attrName>style.visibility</p:attrName>
                                        </p:attrNameLst>
                                      </p:cBhvr>
                                      <p:to>
                                        <p:strVal val="visible"/>
                                      </p:to>
                                    </p:set>
                                    <p:animEffect transition="in" filter="wipe(down)">
                                      <p:cBhvr>
                                        <p:cTn id="181" dur="500"/>
                                        <p:tgtEl>
                                          <p:spTgt spid="53"/>
                                        </p:tgtEl>
                                      </p:cBhvr>
                                    </p:animEffect>
                                  </p:childTnLst>
                                </p:cTn>
                              </p:par>
                            </p:childTnLst>
                          </p:cTn>
                        </p:par>
                        <p:par>
                          <p:cTn id="182" fill="hold">
                            <p:stCondLst>
                              <p:cond delay="2000"/>
                            </p:stCondLst>
                            <p:childTnLst>
                              <p:par>
                                <p:cTn id="183" presetID="22" presetClass="entr" presetSubtype="2" fill="hold" nodeType="afterEffect">
                                  <p:stCondLst>
                                    <p:cond delay="0"/>
                                  </p:stCondLst>
                                  <p:childTnLst>
                                    <p:set>
                                      <p:cBhvr>
                                        <p:cTn id="184" dur="1" fill="hold">
                                          <p:stCondLst>
                                            <p:cond delay="0"/>
                                          </p:stCondLst>
                                        </p:cTn>
                                        <p:tgtEl>
                                          <p:spTgt spid="281"/>
                                        </p:tgtEl>
                                        <p:attrNameLst>
                                          <p:attrName>style.visibility</p:attrName>
                                        </p:attrNameLst>
                                      </p:cBhvr>
                                      <p:to>
                                        <p:strVal val="visible"/>
                                      </p:to>
                                    </p:set>
                                    <p:animEffect transition="in" filter="wipe(right)">
                                      <p:cBhvr>
                                        <p:cTn id="185" dur="500"/>
                                        <p:tgtEl>
                                          <p:spTgt spid="281"/>
                                        </p:tgtEl>
                                      </p:cBhvr>
                                    </p:animEffect>
                                  </p:childTnLst>
                                </p:cTn>
                              </p:par>
                            </p:childTnLst>
                          </p:cTn>
                        </p:par>
                        <p:par>
                          <p:cTn id="186" fill="hold">
                            <p:stCondLst>
                              <p:cond delay="2500"/>
                            </p:stCondLst>
                            <p:childTnLst>
                              <p:par>
                                <p:cTn id="187" presetID="22" presetClass="entr" presetSubtype="2" fill="hold" nodeType="afterEffect">
                                  <p:stCondLst>
                                    <p:cond delay="0"/>
                                  </p:stCondLst>
                                  <p:childTnLst>
                                    <p:set>
                                      <p:cBhvr>
                                        <p:cTn id="188" dur="1" fill="hold">
                                          <p:stCondLst>
                                            <p:cond delay="0"/>
                                          </p:stCondLst>
                                        </p:cTn>
                                        <p:tgtEl>
                                          <p:spTgt spid="282"/>
                                        </p:tgtEl>
                                        <p:attrNameLst>
                                          <p:attrName>style.visibility</p:attrName>
                                        </p:attrNameLst>
                                      </p:cBhvr>
                                      <p:to>
                                        <p:strVal val="visible"/>
                                      </p:to>
                                    </p:set>
                                    <p:animEffect transition="in" filter="wipe(right)">
                                      <p:cBhvr>
                                        <p:cTn id="189" dur="500"/>
                                        <p:tgtEl>
                                          <p:spTgt spid="282"/>
                                        </p:tgtEl>
                                      </p:cBhvr>
                                    </p:animEffect>
                                  </p:childTnLst>
                                </p:cTn>
                              </p:par>
                            </p:childTnLst>
                          </p:cTn>
                        </p:par>
                        <p:par>
                          <p:cTn id="190" fill="hold">
                            <p:stCondLst>
                              <p:cond delay="3000"/>
                            </p:stCondLst>
                            <p:childTnLst>
                              <p:par>
                                <p:cTn id="191" presetID="22" presetClass="entr" presetSubtype="1" fill="hold" grpId="0" nodeType="afterEffect">
                                  <p:stCondLst>
                                    <p:cond delay="0"/>
                                  </p:stCondLst>
                                  <p:childTnLst>
                                    <p:set>
                                      <p:cBhvr>
                                        <p:cTn id="192" dur="1" fill="hold">
                                          <p:stCondLst>
                                            <p:cond delay="0"/>
                                          </p:stCondLst>
                                        </p:cTn>
                                        <p:tgtEl>
                                          <p:spTgt spid="52"/>
                                        </p:tgtEl>
                                        <p:attrNameLst>
                                          <p:attrName>style.visibility</p:attrName>
                                        </p:attrNameLst>
                                      </p:cBhvr>
                                      <p:to>
                                        <p:strVal val="visible"/>
                                      </p:to>
                                    </p:set>
                                    <p:animEffect transition="in" filter="wipe(up)">
                                      <p:cBhvr>
                                        <p:cTn id="193" dur="500"/>
                                        <p:tgtEl>
                                          <p:spTgt spid="52"/>
                                        </p:tgtEl>
                                      </p:cBhvr>
                                    </p:animEffect>
                                  </p:childTnLst>
                                </p:cTn>
                              </p:par>
                            </p:childTnLst>
                          </p:cTn>
                        </p:par>
                        <p:par>
                          <p:cTn id="194" fill="hold">
                            <p:stCondLst>
                              <p:cond delay="3500"/>
                            </p:stCondLst>
                            <p:childTnLst>
                              <p:par>
                                <p:cTn id="195" presetID="1" presetClass="entr" presetSubtype="0" fill="hold" grpId="0" nodeType="afterEffect">
                                  <p:stCondLst>
                                    <p:cond delay="0"/>
                                  </p:stCondLst>
                                  <p:childTnLst>
                                    <p:set>
                                      <p:cBhvr>
                                        <p:cTn id="196" dur="1" fill="hold">
                                          <p:stCondLst>
                                            <p:cond delay="0"/>
                                          </p:stCondLst>
                                        </p:cTn>
                                        <p:tgtEl>
                                          <p:spTgt spid="223"/>
                                        </p:tgtEl>
                                        <p:attrNameLst>
                                          <p:attrName>style.visibility</p:attrName>
                                        </p:attrNameLst>
                                      </p:cBhvr>
                                      <p:to>
                                        <p:strVal val="visible"/>
                                      </p:to>
                                    </p:set>
                                  </p:childTnLst>
                                </p:cTn>
                              </p:par>
                            </p:childTnLst>
                          </p:cTn>
                        </p:par>
                      </p:childTnLst>
                    </p:cTn>
                  </p:par>
                  <p:par>
                    <p:cTn id="197" fill="hold">
                      <p:stCondLst>
                        <p:cond delay="indefinite"/>
                      </p:stCondLst>
                      <p:childTnLst>
                        <p:par>
                          <p:cTn id="198" fill="hold">
                            <p:stCondLst>
                              <p:cond delay="0"/>
                            </p:stCondLst>
                            <p:childTnLst>
                              <p:par>
                                <p:cTn id="199" presetID="6" presetClass="entr" presetSubtype="32" fill="hold" grpId="0" nodeType="clickEffect">
                                  <p:stCondLst>
                                    <p:cond delay="0"/>
                                  </p:stCondLst>
                                  <p:childTnLst>
                                    <p:set>
                                      <p:cBhvr>
                                        <p:cTn id="200" dur="1" fill="hold">
                                          <p:stCondLst>
                                            <p:cond delay="0"/>
                                          </p:stCondLst>
                                        </p:cTn>
                                        <p:tgtEl>
                                          <p:spTgt spid="173"/>
                                        </p:tgtEl>
                                        <p:attrNameLst>
                                          <p:attrName>style.visibility</p:attrName>
                                        </p:attrNameLst>
                                      </p:cBhvr>
                                      <p:to>
                                        <p:strVal val="visible"/>
                                      </p:to>
                                    </p:set>
                                    <p:animEffect transition="in" filter="circle(out)">
                                      <p:cBhvr>
                                        <p:cTn id="201" dur="2000"/>
                                        <p:tgtEl>
                                          <p:spTgt spid="173"/>
                                        </p:tgtEl>
                                      </p:cBhvr>
                                    </p:animEffect>
                                  </p:childTnLst>
                                </p:cTn>
                              </p:par>
                            </p:childTnLst>
                          </p:cTn>
                        </p:par>
                        <p:par>
                          <p:cTn id="202" fill="hold">
                            <p:stCondLst>
                              <p:cond delay="2000"/>
                            </p:stCondLst>
                            <p:childTnLst>
                              <p:par>
                                <p:cTn id="203" presetID="1" presetClass="entr" presetSubtype="0" fill="hold" grpId="0" nodeType="afterEffect">
                                  <p:stCondLst>
                                    <p:cond delay="0"/>
                                  </p:stCondLst>
                                  <p:childTnLst>
                                    <p:set>
                                      <p:cBhvr>
                                        <p:cTn id="204" dur="1" fill="hold">
                                          <p:stCondLst>
                                            <p:cond delay="0"/>
                                          </p:stCondLst>
                                        </p:cTn>
                                        <p:tgtEl>
                                          <p:spTgt spid="14"/>
                                        </p:tgtEl>
                                        <p:attrNameLst>
                                          <p:attrName>style.visibility</p:attrName>
                                        </p:attrNameLst>
                                      </p:cBhvr>
                                      <p:to>
                                        <p:strVal val="visible"/>
                                      </p:to>
                                    </p:set>
                                  </p:childTnLst>
                                </p:cTn>
                              </p:par>
                            </p:childTnLst>
                          </p:cTn>
                        </p:par>
                        <p:par>
                          <p:cTn id="205" fill="hold">
                            <p:stCondLst>
                              <p:cond delay="2000"/>
                            </p:stCondLst>
                            <p:childTnLst>
                              <p:par>
                                <p:cTn id="206" presetID="1" presetClass="entr" presetSubtype="0" fill="hold" grpId="0" nodeType="afterEffect">
                                  <p:stCondLst>
                                    <p:cond delay="0"/>
                                  </p:stCondLst>
                                  <p:childTnLst>
                                    <p:set>
                                      <p:cBhvr>
                                        <p:cTn id="207" dur="1" fill="hold">
                                          <p:stCondLst>
                                            <p:cond delay="0"/>
                                          </p:stCondLst>
                                        </p:cTn>
                                        <p:tgtEl>
                                          <p:spTgt spid="234"/>
                                        </p:tgtEl>
                                        <p:attrNameLst>
                                          <p:attrName>style.visibility</p:attrName>
                                        </p:attrNameLst>
                                      </p:cBhvr>
                                      <p:to>
                                        <p:strVal val="visible"/>
                                      </p:to>
                                    </p:set>
                                  </p:childTnLst>
                                </p:cTn>
                              </p:par>
                            </p:childTnLst>
                          </p:cTn>
                        </p:par>
                      </p:childTnLst>
                    </p:cTn>
                  </p:par>
                  <p:par>
                    <p:cTn id="208" fill="hold">
                      <p:stCondLst>
                        <p:cond delay="indefinite"/>
                      </p:stCondLst>
                      <p:childTnLst>
                        <p:par>
                          <p:cTn id="209" fill="hold">
                            <p:stCondLst>
                              <p:cond delay="0"/>
                            </p:stCondLst>
                            <p:childTnLst>
                              <p:par>
                                <p:cTn id="210" presetID="6" presetClass="entr" presetSubtype="16" fill="hold" grpId="0" nodeType="clickEffect">
                                  <p:stCondLst>
                                    <p:cond delay="0"/>
                                  </p:stCondLst>
                                  <p:childTnLst>
                                    <p:set>
                                      <p:cBhvr>
                                        <p:cTn id="211" dur="1" fill="hold">
                                          <p:stCondLst>
                                            <p:cond delay="0"/>
                                          </p:stCondLst>
                                        </p:cTn>
                                        <p:tgtEl>
                                          <p:spTgt spid="83"/>
                                        </p:tgtEl>
                                        <p:attrNameLst>
                                          <p:attrName>style.visibility</p:attrName>
                                        </p:attrNameLst>
                                      </p:cBhvr>
                                      <p:to>
                                        <p:strVal val="visible"/>
                                      </p:to>
                                    </p:set>
                                    <p:animEffect transition="in" filter="circle(in)">
                                      <p:cBhvr>
                                        <p:cTn id="212" dur="2000"/>
                                        <p:tgtEl>
                                          <p:spTgt spid="83"/>
                                        </p:tgtEl>
                                      </p:cBhvr>
                                    </p:animEffect>
                                  </p:childTnLst>
                                </p:cTn>
                              </p:par>
                              <p:par>
                                <p:cTn id="213" presetID="6" presetClass="entr" presetSubtype="16" fill="hold" grpId="0" nodeType="withEffect">
                                  <p:stCondLst>
                                    <p:cond delay="0"/>
                                  </p:stCondLst>
                                  <p:childTnLst>
                                    <p:set>
                                      <p:cBhvr>
                                        <p:cTn id="214" dur="1" fill="hold">
                                          <p:stCondLst>
                                            <p:cond delay="0"/>
                                          </p:stCondLst>
                                        </p:cTn>
                                        <p:tgtEl>
                                          <p:spTgt spid="84"/>
                                        </p:tgtEl>
                                        <p:attrNameLst>
                                          <p:attrName>style.visibility</p:attrName>
                                        </p:attrNameLst>
                                      </p:cBhvr>
                                      <p:to>
                                        <p:strVal val="visible"/>
                                      </p:to>
                                    </p:set>
                                    <p:animEffect transition="in" filter="circle(in)">
                                      <p:cBhvr>
                                        <p:cTn id="215" dur="2000"/>
                                        <p:tgtEl>
                                          <p:spTgt spid="84"/>
                                        </p:tgtEl>
                                      </p:cBhvr>
                                    </p:animEffect>
                                  </p:childTnLst>
                                </p:cTn>
                              </p:par>
                            </p:childTnLst>
                          </p:cTn>
                        </p:par>
                        <p:par>
                          <p:cTn id="216" fill="hold">
                            <p:stCondLst>
                              <p:cond delay="2000"/>
                            </p:stCondLst>
                            <p:childTnLst>
                              <p:par>
                                <p:cTn id="217" presetID="6" presetClass="entr" presetSubtype="16" fill="hold" grpId="0" nodeType="afterEffect">
                                  <p:stCondLst>
                                    <p:cond delay="0"/>
                                  </p:stCondLst>
                                  <p:childTnLst>
                                    <p:set>
                                      <p:cBhvr>
                                        <p:cTn id="218" dur="1" fill="hold">
                                          <p:stCondLst>
                                            <p:cond delay="0"/>
                                          </p:stCondLst>
                                        </p:cTn>
                                        <p:tgtEl>
                                          <p:spTgt spid="86"/>
                                        </p:tgtEl>
                                        <p:attrNameLst>
                                          <p:attrName>style.visibility</p:attrName>
                                        </p:attrNameLst>
                                      </p:cBhvr>
                                      <p:to>
                                        <p:strVal val="visible"/>
                                      </p:to>
                                    </p:set>
                                    <p:animEffect transition="in" filter="circle(in)">
                                      <p:cBhvr>
                                        <p:cTn id="219" dur="2000"/>
                                        <p:tgtEl>
                                          <p:spTgt spid="86"/>
                                        </p:tgtEl>
                                      </p:cBhvr>
                                    </p:animEffect>
                                  </p:childTnLst>
                                </p:cTn>
                              </p:par>
                              <p:par>
                                <p:cTn id="220" presetID="6" presetClass="entr" presetSubtype="16" fill="hold" grpId="0" nodeType="withEffect">
                                  <p:stCondLst>
                                    <p:cond delay="0"/>
                                  </p:stCondLst>
                                  <p:childTnLst>
                                    <p:set>
                                      <p:cBhvr>
                                        <p:cTn id="221" dur="1" fill="hold">
                                          <p:stCondLst>
                                            <p:cond delay="0"/>
                                          </p:stCondLst>
                                        </p:cTn>
                                        <p:tgtEl>
                                          <p:spTgt spid="87"/>
                                        </p:tgtEl>
                                        <p:attrNameLst>
                                          <p:attrName>style.visibility</p:attrName>
                                        </p:attrNameLst>
                                      </p:cBhvr>
                                      <p:to>
                                        <p:strVal val="visible"/>
                                      </p:to>
                                    </p:set>
                                    <p:animEffect transition="in" filter="circle(in)">
                                      <p:cBhvr>
                                        <p:cTn id="222" dur="2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35" grpId="0"/>
      <p:bldP spid="38" grpId="0"/>
      <p:bldP spid="51" grpId="0" animBg="1"/>
      <p:bldP spid="52" grpId="0" animBg="1"/>
      <p:bldP spid="53" grpId="0" animBg="1"/>
      <p:bldP spid="173" grpId="0" animBg="1"/>
      <p:bldP spid="174" grpId="0" animBg="1"/>
      <p:bldP spid="178" grpId="0" animBg="1"/>
      <p:bldP spid="177" grpId="0" animBg="1"/>
      <p:bldP spid="6" grpId="0"/>
      <p:bldP spid="180" grpId="0" animBg="1"/>
      <p:bldP spid="181" grpId="0" animBg="1"/>
      <p:bldP spid="182" grpId="0" animBg="1"/>
      <p:bldP spid="183" grpId="0" animBg="1"/>
      <p:bldP spid="184" grpId="0" animBg="1"/>
      <p:bldP spid="42" grpId="0" animBg="1"/>
      <p:bldP spid="186" grpId="0" animBg="1"/>
      <p:bldP spid="187" grpId="0" animBg="1"/>
      <p:bldP spid="188" grpId="0" animBg="1"/>
      <p:bldP spid="14" grpId="0"/>
      <p:bldP spid="193" grpId="0"/>
      <p:bldP spid="195" grpId="0"/>
      <p:bldP spid="196" grpId="0"/>
      <p:bldP spid="197" grpId="0"/>
      <p:bldP spid="34" grpId="0"/>
      <p:bldP spid="43" grpId="0"/>
      <p:bldP spid="201" grpId="0" animBg="1"/>
      <p:bldP spid="202" grpId="0" animBg="1"/>
      <p:bldP spid="203" grpId="0" animBg="1"/>
      <p:bldP spid="204" grpId="0" animBg="1"/>
      <p:bldP spid="205" grpId="0" animBg="1"/>
      <p:bldP spid="206" grpId="0" animBg="1"/>
      <p:bldP spid="223" grpId="0" animBg="1"/>
      <p:bldP spid="228" grpId="0" animBg="1"/>
      <p:bldP spid="231" grpId="0" animBg="1"/>
      <p:bldP spid="232" grpId="0" animBg="1"/>
      <p:bldP spid="234" grpId="0" animBg="1"/>
      <p:bldP spid="83" grpId="0" animBg="1"/>
      <p:bldP spid="84" grpId="0" animBg="1"/>
      <p:bldP spid="86" grpId="0" animBg="1"/>
      <p:bldP spid="8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05852" y="223017"/>
            <a:ext cx="10647947" cy="627468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43" y="223017"/>
            <a:ext cx="11373314" cy="6274685"/>
          </a:xfrm>
          <a:prstGeom prst="rect">
            <a:avLst/>
          </a:prstGeom>
        </p:spPr>
      </p:pic>
    </p:spTree>
    <p:extLst>
      <p:ext uri="{BB962C8B-B14F-4D97-AF65-F5344CB8AC3E}">
        <p14:creationId xmlns:p14="http://schemas.microsoft.com/office/powerpoint/2010/main" val="105312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16" fill="hold" nodeType="clickEffect">
                                  <p:stCondLst>
                                    <p:cond delay="0"/>
                                  </p:stCondLst>
                                  <p:childTnLst>
                                    <p:animEffect transition="out" filter="circle(in)">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par>
                          <p:cTn id="13" fill="hold">
                            <p:stCondLst>
                              <p:cond delay="2000"/>
                            </p:stCondLst>
                            <p:childTnLst>
                              <p:par>
                                <p:cTn id="14" presetID="6" presetClass="entr" presetSubtype="32"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out)">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3" name="TextBox 2"/>
          <p:cNvSpPr txBox="1"/>
          <p:nvPr/>
        </p:nvSpPr>
        <p:spPr>
          <a:xfrm>
            <a:off x="8924269" y="4986881"/>
            <a:ext cx="3043989" cy="461665"/>
          </a:xfrm>
          <a:prstGeom prst="rect">
            <a:avLst/>
          </a:prstGeom>
          <a:solidFill>
            <a:srgbClr val="FFFF00"/>
          </a:solidFill>
        </p:spPr>
        <p:txBody>
          <a:bodyPr wrap="square" rtlCol="0">
            <a:spAutoFit/>
          </a:bodyPr>
          <a:lstStyle/>
          <a:p>
            <a:r>
              <a:rPr lang="en-US" sz="2400" b="1" dirty="0" smtClean="0">
                <a:solidFill>
                  <a:prstClr val="black"/>
                </a:solidFill>
              </a:rPr>
              <a:t>More than 200 Logger</a:t>
            </a:r>
            <a:endParaRPr lang="en-US" sz="2400" b="1" dirty="0">
              <a:solidFill>
                <a:prstClr val="black"/>
              </a:solidFill>
            </a:endParaRPr>
          </a:p>
        </p:txBody>
      </p:sp>
      <p:sp>
        <p:nvSpPr>
          <p:cNvPr id="5" name="TextBox 4"/>
          <p:cNvSpPr txBox="1"/>
          <p:nvPr/>
        </p:nvSpPr>
        <p:spPr>
          <a:xfrm>
            <a:off x="8924269" y="5778956"/>
            <a:ext cx="3043989" cy="830997"/>
          </a:xfrm>
          <a:prstGeom prst="rect">
            <a:avLst/>
          </a:prstGeom>
          <a:solidFill>
            <a:srgbClr val="FFFF00"/>
          </a:solidFill>
        </p:spPr>
        <p:txBody>
          <a:bodyPr wrap="square" rtlCol="0">
            <a:spAutoFit/>
          </a:bodyPr>
          <a:lstStyle/>
          <a:p>
            <a:r>
              <a:rPr lang="en-US" sz="2400" b="1" dirty="0" smtClean="0">
                <a:solidFill>
                  <a:prstClr val="black"/>
                </a:solidFill>
              </a:rPr>
              <a:t>Report Flow and Pressure</a:t>
            </a:r>
            <a:endParaRPr lang="en-US" sz="2400" b="1" dirty="0">
              <a:solidFill>
                <a:prstClr val="black"/>
              </a:solidFill>
            </a:endParaRPr>
          </a:p>
        </p:txBody>
      </p:sp>
    </p:spTree>
    <p:extLst>
      <p:ext uri="{BB962C8B-B14F-4D97-AF65-F5344CB8AC3E}">
        <p14:creationId xmlns:p14="http://schemas.microsoft.com/office/powerpoint/2010/main" val="1946341775"/>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13690" y="107356"/>
            <a:ext cx="10964619" cy="6652775"/>
          </a:xfrm>
          <a:prstGeom prst="rect">
            <a:avLst/>
          </a:prstGeom>
        </p:spPr>
      </p:pic>
      <p:sp>
        <p:nvSpPr>
          <p:cNvPr id="3" name="TextBox 2"/>
          <p:cNvSpPr txBox="1"/>
          <p:nvPr/>
        </p:nvSpPr>
        <p:spPr>
          <a:xfrm>
            <a:off x="1263316" y="365125"/>
            <a:ext cx="2591992" cy="523220"/>
          </a:xfrm>
          <a:prstGeom prst="rect">
            <a:avLst/>
          </a:prstGeom>
          <a:solidFill>
            <a:srgbClr val="92D050"/>
          </a:solidFill>
        </p:spPr>
        <p:txBody>
          <a:bodyPr wrap="square" rtlCol="0">
            <a:spAutoFit/>
          </a:bodyPr>
          <a:lstStyle/>
          <a:p>
            <a:r>
              <a:rPr lang="en-US" sz="2800" b="1" dirty="0" smtClean="0"/>
              <a:t>Pressure Map</a:t>
            </a:r>
            <a:endParaRPr lang="en-US" sz="2800" b="1" dirty="0"/>
          </a:p>
        </p:txBody>
      </p:sp>
      <p:sp>
        <p:nvSpPr>
          <p:cNvPr id="5" name="TextBox 4"/>
          <p:cNvSpPr txBox="1"/>
          <p:nvPr/>
        </p:nvSpPr>
        <p:spPr>
          <a:xfrm>
            <a:off x="1263316" y="1027906"/>
            <a:ext cx="2591992" cy="523220"/>
          </a:xfrm>
          <a:prstGeom prst="rect">
            <a:avLst/>
          </a:prstGeom>
          <a:solidFill>
            <a:srgbClr val="92D050"/>
          </a:solidFill>
        </p:spPr>
        <p:txBody>
          <a:bodyPr wrap="square" rtlCol="0">
            <a:spAutoFit/>
          </a:bodyPr>
          <a:lstStyle/>
          <a:p>
            <a:r>
              <a:rPr lang="en-US" sz="2800" b="1" dirty="0" smtClean="0"/>
              <a:t>Flow Map</a:t>
            </a:r>
            <a:endParaRPr lang="en-US" sz="2800" b="1" dirty="0"/>
          </a:p>
        </p:txBody>
      </p:sp>
    </p:spTree>
    <p:extLst>
      <p:ext uri="{BB962C8B-B14F-4D97-AF65-F5344CB8AC3E}">
        <p14:creationId xmlns:p14="http://schemas.microsoft.com/office/powerpoint/2010/main" val="3610908567"/>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ingle ATB (instumental).mp3">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2997201" y="5794376"/>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201747" y="749343"/>
            <a:ext cx="2011680" cy="1056948"/>
          </a:xfrm>
          <a:prstGeom prst="rect">
            <a:avLst/>
          </a:prstGeom>
          <a:blipFill>
            <a:blip r:embed="rId5"/>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a:solidFill>
                <a:prstClr val="white"/>
              </a:solidFill>
            </a:endParaRPr>
          </a:p>
        </p:txBody>
      </p:sp>
      <p:sp>
        <p:nvSpPr>
          <p:cNvPr id="4" name="Rectangle 3"/>
          <p:cNvSpPr/>
          <p:nvPr/>
        </p:nvSpPr>
        <p:spPr>
          <a:xfrm>
            <a:off x="1636979" y="1898028"/>
            <a:ext cx="1371600" cy="1051560"/>
          </a:xfrm>
          <a:prstGeom prst="rect">
            <a:avLst/>
          </a:prstGeom>
          <a:blipFill>
            <a:blip r:embed="rId6"/>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a:solidFill>
                <a:prstClr val="white"/>
              </a:solidFill>
            </a:endParaRPr>
          </a:p>
        </p:txBody>
      </p:sp>
      <p:sp>
        <p:nvSpPr>
          <p:cNvPr id="5" name="Rectangle 4"/>
          <p:cNvSpPr/>
          <p:nvPr/>
        </p:nvSpPr>
        <p:spPr>
          <a:xfrm>
            <a:off x="1618278" y="3016260"/>
            <a:ext cx="1371600" cy="1051560"/>
          </a:xfrm>
          <a:prstGeom prst="rect">
            <a:avLst/>
          </a:prstGeom>
          <a:blipFill>
            <a:blip r:embed="rId7"/>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dirty="0">
              <a:solidFill>
                <a:prstClr val="white"/>
              </a:solidFill>
            </a:endParaRPr>
          </a:p>
        </p:txBody>
      </p:sp>
      <p:sp>
        <p:nvSpPr>
          <p:cNvPr id="7" name="Rectangle 6"/>
          <p:cNvSpPr/>
          <p:nvPr/>
        </p:nvSpPr>
        <p:spPr>
          <a:xfrm>
            <a:off x="3095304" y="1887352"/>
            <a:ext cx="2468880" cy="1051560"/>
          </a:xfrm>
          <a:prstGeom prst="rect">
            <a:avLst/>
          </a:prstGeom>
          <a:solidFill>
            <a:schemeClr val="accent3">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SG" b="1" dirty="0" smtClean="0">
                <a:solidFill>
                  <a:prstClr val="white"/>
                </a:solidFill>
              </a:rPr>
              <a:t>BATAM RAW WATER</a:t>
            </a:r>
            <a:endParaRPr lang="en-SG" b="1" dirty="0">
              <a:solidFill>
                <a:prstClr val="white"/>
              </a:solidFill>
            </a:endParaRPr>
          </a:p>
        </p:txBody>
      </p:sp>
      <p:sp>
        <p:nvSpPr>
          <p:cNvPr id="8" name="Rectangle 7"/>
          <p:cNvSpPr/>
          <p:nvPr/>
        </p:nvSpPr>
        <p:spPr>
          <a:xfrm>
            <a:off x="9496138" y="1887352"/>
            <a:ext cx="1371600" cy="1051560"/>
          </a:xfrm>
          <a:prstGeom prst="rect">
            <a:avLst/>
          </a:prstGeom>
          <a:blipFill>
            <a:blip r:embed="rId8"/>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a:solidFill>
                <a:prstClr val="white"/>
              </a:solidFill>
            </a:endParaRPr>
          </a:p>
        </p:txBody>
      </p:sp>
      <p:sp>
        <p:nvSpPr>
          <p:cNvPr id="9" name="Rectangle 8"/>
          <p:cNvSpPr/>
          <p:nvPr/>
        </p:nvSpPr>
        <p:spPr>
          <a:xfrm>
            <a:off x="8029839" y="1898028"/>
            <a:ext cx="1371600" cy="1051560"/>
          </a:xfrm>
          <a:prstGeom prst="rect">
            <a:avLst/>
          </a:prstGeom>
          <a:blipFill>
            <a:blip r:embed="rId9"/>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a:solidFill>
                <a:prstClr val="white"/>
              </a:solidFill>
            </a:endParaRPr>
          </a:p>
        </p:txBody>
      </p:sp>
      <p:sp>
        <p:nvSpPr>
          <p:cNvPr id="10" name="Rectangle 9"/>
          <p:cNvSpPr/>
          <p:nvPr/>
        </p:nvSpPr>
        <p:spPr>
          <a:xfrm>
            <a:off x="9496138" y="3016314"/>
            <a:ext cx="1371600" cy="1051560"/>
          </a:xfrm>
          <a:prstGeom prst="rect">
            <a:avLst/>
          </a:prstGeom>
          <a:blipFill>
            <a:blip r:embed="rId10"/>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a:solidFill>
                <a:prstClr val="white"/>
              </a:solidFill>
            </a:endParaRPr>
          </a:p>
        </p:txBody>
      </p:sp>
      <p:sp>
        <p:nvSpPr>
          <p:cNvPr id="11" name="Rectangle 10"/>
          <p:cNvSpPr/>
          <p:nvPr/>
        </p:nvSpPr>
        <p:spPr>
          <a:xfrm>
            <a:off x="3095304" y="3016260"/>
            <a:ext cx="2468880" cy="1051560"/>
          </a:xfrm>
          <a:prstGeom prst="rect">
            <a:avLst/>
          </a:prstGeom>
          <a:solidFill>
            <a:srgbClr val="0070C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SG" b="1" dirty="0" smtClean="0">
                <a:solidFill>
                  <a:prstClr val="white"/>
                </a:solidFill>
              </a:rPr>
              <a:t>CUSTOMER SATISFACTION</a:t>
            </a:r>
            <a:endParaRPr lang="en-SG" b="1" dirty="0">
              <a:solidFill>
                <a:prstClr val="white"/>
              </a:solidFill>
            </a:endParaRPr>
          </a:p>
        </p:txBody>
      </p:sp>
      <p:sp>
        <p:nvSpPr>
          <p:cNvPr id="12" name="Rectangle 11"/>
          <p:cNvSpPr/>
          <p:nvPr/>
        </p:nvSpPr>
        <p:spPr>
          <a:xfrm>
            <a:off x="6298183" y="4134600"/>
            <a:ext cx="2194560" cy="1051560"/>
          </a:xfrm>
          <a:prstGeom prst="rect">
            <a:avLst/>
          </a:prstGeom>
          <a:blipFill dpi="0" rotWithShape="1">
            <a:blip r:embed="rId11" cstate="print">
              <a:extLst>
                <a:ext uri="{28A0092B-C50C-407E-A947-70E740481C1C}">
                  <a14:useLocalDpi xmlns:a14="http://schemas.microsoft.com/office/drawing/2010/main" val="0"/>
                </a:ext>
              </a:extLst>
            </a:blip>
            <a:srcRect/>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a:solidFill>
                <a:prstClr val="white"/>
              </a:solidFill>
            </a:endParaRPr>
          </a:p>
        </p:txBody>
      </p:sp>
      <p:sp>
        <p:nvSpPr>
          <p:cNvPr id="14" name="Rectangle 13"/>
          <p:cNvSpPr/>
          <p:nvPr/>
        </p:nvSpPr>
        <p:spPr>
          <a:xfrm>
            <a:off x="5649564" y="3016260"/>
            <a:ext cx="2286000" cy="1051560"/>
          </a:xfrm>
          <a:prstGeom prst="rect">
            <a:avLst/>
          </a:prstGeom>
          <a:solidFill>
            <a:schemeClr val="accent6">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solidFill>
                  <a:prstClr val="white"/>
                </a:solidFill>
              </a:rPr>
              <a:t>MOBILE APPS</a:t>
            </a:r>
            <a:endParaRPr lang="en-SG" b="1" dirty="0">
              <a:solidFill>
                <a:prstClr val="white"/>
              </a:solidFill>
            </a:endParaRPr>
          </a:p>
        </p:txBody>
      </p:sp>
      <p:sp>
        <p:nvSpPr>
          <p:cNvPr id="15" name="Rectangle 14"/>
          <p:cNvSpPr/>
          <p:nvPr/>
        </p:nvSpPr>
        <p:spPr>
          <a:xfrm>
            <a:off x="8597534" y="4134600"/>
            <a:ext cx="2286000" cy="1051560"/>
          </a:xfrm>
          <a:prstGeom prst="rect">
            <a:avLst/>
          </a:prstGeom>
          <a:solidFill>
            <a:srgbClr val="99663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solidFill>
                  <a:prstClr val="white"/>
                </a:solidFill>
              </a:rPr>
              <a:t>CHALLENGES</a:t>
            </a:r>
            <a:endParaRPr lang="en-SG" b="1" dirty="0">
              <a:solidFill>
                <a:prstClr val="white"/>
              </a:solidFill>
            </a:endParaRPr>
          </a:p>
        </p:txBody>
      </p:sp>
      <p:sp>
        <p:nvSpPr>
          <p:cNvPr id="16" name="Rectangle 15"/>
          <p:cNvSpPr/>
          <p:nvPr/>
        </p:nvSpPr>
        <p:spPr>
          <a:xfrm>
            <a:off x="4004070" y="4126125"/>
            <a:ext cx="2194560" cy="1051560"/>
          </a:xfrm>
          <a:prstGeom prst="rect">
            <a:avLst/>
          </a:prstGeom>
          <a:solidFill>
            <a:schemeClr val="accent4">
              <a:lumMod val="75000"/>
            </a:schemeClr>
          </a:solidFill>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prstClr val="white"/>
                </a:solidFill>
              </a:rPr>
              <a:t>OPERATION SYSTEM</a:t>
            </a:r>
            <a:endParaRPr lang="en-SG" dirty="0">
              <a:solidFill>
                <a:prstClr val="white"/>
              </a:solidFill>
            </a:endParaRPr>
          </a:p>
        </p:txBody>
      </p:sp>
      <p:sp>
        <p:nvSpPr>
          <p:cNvPr id="17" name="Rectangle 16"/>
          <p:cNvSpPr/>
          <p:nvPr/>
        </p:nvSpPr>
        <p:spPr>
          <a:xfrm>
            <a:off x="1636979" y="4126125"/>
            <a:ext cx="2286000" cy="1051560"/>
          </a:xfrm>
          <a:prstGeom prst="rect">
            <a:avLst/>
          </a:prstGeom>
          <a:blipFill>
            <a:blip r:embed="rId12"/>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a:solidFill>
                <a:prstClr val="white"/>
              </a:solidFill>
            </a:endParaRPr>
          </a:p>
        </p:txBody>
      </p:sp>
      <p:sp>
        <p:nvSpPr>
          <p:cNvPr id="18" name="Rectangle 17"/>
          <p:cNvSpPr/>
          <p:nvPr/>
        </p:nvSpPr>
        <p:spPr>
          <a:xfrm>
            <a:off x="5657938" y="1898028"/>
            <a:ext cx="2286000" cy="1051560"/>
          </a:xfrm>
          <a:prstGeom prst="rect">
            <a:avLst/>
          </a:prstGeom>
          <a:scene3d>
            <a:camera prst="orthographicFront"/>
            <a:lightRig rig="threePt" dir="t"/>
          </a:scene3d>
          <a:sp3d contourW="12700">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ATB</a:t>
            </a:r>
            <a:r>
              <a:rPr lang="en-US" dirty="0">
                <a:solidFill>
                  <a:prstClr val="white"/>
                </a:solidFill>
              </a:rPr>
              <a:t> </a:t>
            </a:r>
            <a:r>
              <a:rPr lang="en-US" b="1" dirty="0" smtClean="0">
                <a:solidFill>
                  <a:prstClr val="white"/>
                </a:solidFill>
              </a:rPr>
              <a:t>PERFORMANCE</a:t>
            </a:r>
            <a:endParaRPr lang="en-SG" b="1" dirty="0">
              <a:solidFill>
                <a:prstClr val="white"/>
              </a:solidFill>
            </a:endParaRPr>
          </a:p>
        </p:txBody>
      </p:sp>
      <p:sp>
        <p:nvSpPr>
          <p:cNvPr id="19" name="Rectangle 18"/>
          <p:cNvSpPr/>
          <p:nvPr/>
        </p:nvSpPr>
        <p:spPr>
          <a:xfrm>
            <a:off x="1636979" y="753278"/>
            <a:ext cx="2468880" cy="105301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solidFill>
                  <a:prstClr val="white"/>
                </a:solidFill>
              </a:rPr>
              <a:t>BATAM PROFILE</a:t>
            </a:r>
            <a:endParaRPr lang="en-SG" b="1" dirty="0">
              <a:solidFill>
                <a:prstClr val="white"/>
              </a:solidFill>
            </a:endParaRPr>
          </a:p>
        </p:txBody>
      </p:sp>
      <p:sp>
        <p:nvSpPr>
          <p:cNvPr id="23" name="Rectangle 22"/>
          <p:cNvSpPr/>
          <p:nvPr/>
        </p:nvSpPr>
        <p:spPr>
          <a:xfrm>
            <a:off x="8398858" y="753277"/>
            <a:ext cx="2468880" cy="1053013"/>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solidFill>
                  <a:prstClr val="white"/>
                </a:solidFill>
              </a:rPr>
              <a:t>ADHYA TIRTA BATAM </a:t>
            </a:r>
            <a:endParaRPr lang="en-SG" b="1" dirty="0">
              <a:solidFill>
                <a:prstClr val="white"/>
              </a:solidFill>
            </a:endParaRPr>
          </a:p>
        </p:txBody>
      </p:sp>
      <p:sp>
        <p:nvSpPr>
          <p:cNvPr id="28" name="Rectangle 27"/>
          <p:cNvSpPr/>
          <p:nvPr/>
        </p:nvSpPr>
        <p:spPr>
          <a:xfrm>
            <a:off x="8029839" y="3001978"/>
            <a:ext cx="1371600" cy="1051560"/>
          </a:xfrm>
          <a:prstGeom prst="rect">
            <a:avLst/>
          </a:prstGeom>
          <a:blipFill>
            <a:blip r:embed="rId13"/>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a:solidFill>
                <a:prstClr val="white"/>
              </a:solidFill>
            </a:endParaRPr>
          </a:p>
        </p:txBody>
      </p:sp>
      <p:sp>
        <p:nvSpPr>
          <p:cNvPr id="26" name="Freeform 25"/>
          <p:cNvSpPr/>
          <p:nvPr/>
        </p:nvSpPr>
        <p:spPr>
          <a:xfrm>
            <a:off x="2138237" y="5341790"/>
            <a:ext cx="1631900" cy="652760"/>
          </a:xfrm>
          <a:custGeom>
            <a:avLst/>
            <a:gdLst>
              <a:gd name="connsiteX0" fmla="*/ 0 w 2175867"/>
              <a:gd name="connsiteY0" fmla="*/ 0 h 870346"/>
              <a:gd name="connsiteX1" fmla="*/ 1740694 w 2175867"/>
              <a:gd name="connsiteY1" fmla="*/ 0 h 870346"/>
              <a:gd name="connsiteX2" fmla="*/ 2175867 w 2175867"/>
              <a:gd name="connsiteY2" fmla="*/ 435173 h 870346"/>
              <a:gd name="connsiteX3" fmla="*/ 1740694 w 2175867"/>
              <a:gd name="connsiteY3" fmla="*/ 870346 h 870346"/>
              <a:gd name="connsiteX4" fmla="*/ 0 w 2175867"/>
              <a:gd name="connsiteY4" fmla="*/ 870346 h 870346"/>
              <a:gd name="connsiteX5" fmla="*/ 435173 w 2175867"/>
              <a:gd name="connsiteY5" fmla="*/ 435173 h 870346"/>
              <a:gd name="connsiteX6" fmla="*/ 0 w 2175867"/>
              <a:gd name="connsiteY6" fmla="*/ 0 h 87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5867" h="870346">
                <a:moveTo>
                  <a:pt x="0" y="0"/>
                </a:moveTo>
                <a:lnTo>
                  <a:pt x="1740694" y="0"/>
                </a:lnTo>
                <a:lnTo>
                  <a:pt x="2175867" y="435173"/>
                </a:lnTo>
                <a:lnTo>
                  <a:pt x="1740694" y="870346"/>
                </a:lnTo>
                <a:lnTo>
                  <a:pt x="0" y="870346"/>
                </a:lnTo>
                <a:lnTo>
                  <a:pt x="435173" y="435173"/>
                </a:lnTo>
                <a:lnTo>
                  <a:pt x="0" y="0"/>
                </a:lnTo>
                <a:close/>
              </a:path>
            </a:pathLst>
          </a:custGeom>
          <a:blipFill>
            <a:blip r:embed="rId14"/>
            <a:stretch>
              <a:fillRect/>
            </a:stretch>
          </a:blipFill>
          <a:effectLst>
            <a:glow rad="228600">
              <a:schemeClr val="accent1">
                <a:satMod val="175000"/>
                <a:alpha val="40000"/>
              </a:schemeClr>
            </a:glo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25393" tIns="33005" rIns="359384" bIns="33005" spcCol="1270" anchor="ctr"/>
          <a:lstStyle/>
          <a:p>
            <a:pPr algn="ctr" defTabSz="1100138">
              <a:lnSpc>
                <a:spcPct val="90000"/>
              </a:lnSpc>
              <a:spcAft>
                <a:spcPct val="35000"/>
              </a:spcAft>
              <a:defRPr/>
            </a:pPr>
            <a:r>
              <a:rPr lang="en-US" sz="2475" dirty="0" smtClean="0">
                <a:solidFill>
                  <a:prstClr val="white"/>
                </a:solidFill>
              </a:rPr>
              <a:t>2015</a:t>
            </a:r>
            <a:endParaRPr lang="en-SG" sz="2475" dirty="0">
              <a:solidFill>
                <a:prstClr val="white"/>
              </a:solidFill>
            </a:endParaRPr>
          </a:p>
        </p:txBody>
      </p:sp>
      <p:sp>
        <p:nvSpPr>
          <p:cNvPr id="29" name="Freeform 28"/>
          <p:cNvSpPr/>
          <p:nvPr/>
        </p:nvSpPr>
        <p:spPr>
          <a:xfrm>
            <a:off x="3608119" y="5341790"/>
            <a:ext cx="1248900" cy="652760"/>
          </a:xfrm>
          <a:custGeom>
            <a:avLst/>
            <a:gdLst>
              <a:gd name="connsiteX0" fmla="*/ 0 w 2175867"/>
              <a:gd name="connsiteY0" fmla="*/ 0 h 870346"/>
              <a:gd name="connsiteX1" fmla="*/ 1740694 w 2175867"/>
              <a:gd name="connsiteY1" fmla="*/ 0 h 870346"/>
              <a:gd name="connsiteX2" fmla="*/ 2175867 w 2175867"/>
              <a:gd name="connsiteY2" fmla="*/ 435173 h 870346"/>
              <a:gd name="connsiteX3" fmla="*/ 1740694 w 2175867"/>
              <a:gd name="connsiteY3" fmla="*/ 870346 h 870346"/>
              <a:gd name="connsiteX4" fmla="*/ 0 w 2175867"/>
              <a:gd name="connsiteY4" fmla="*/ 870346 h 870346"/>
              <a:gd name="connsiteX5" fmla="*/ 435173 w 2175867"/>
              <a:gd name="connsiteY5" fmla="*/ 435173 h 870346"/>
              <a:gd name="connsiteX6" fmla="*/ 0 w 2175867"/>
              <a:gd name="connsiteY6" fmla="*/ 0 h 87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5867" h="870346">
                <a:moveTo>
                  <a:pt x="0" y="0"/>
                </a:moveTo>
                <a:lnTo>
                  <a:pt x="1740694" y="0"/>
                </a:lnTo>
                <a:lnTo>
                  <a:pt x="2175867" y="435173"/>
                </a:lnTo>
                <a:lnTo>
                  <a:pt x="1740694" y="870346"/>
                </a:lnTo>
                <a:lnTo>
                  <a:pt x="0" y="870346"/>
                </a:lnTo>
                <a:lnTo>
                  <a:pt x="435173" y="435173"/>
                </a:lnTo>
                <a:lnTo>
                  <a:pt x="0" y="0"/>
                </a:lnTo>
                <a:close/>
              </a:path>
            </a:pathLst>
          </a:custGeom>
          <a:blipFill>
            <a:blip r:embed="rId15"/>
            <a:stretch>
              <a:fillRect/>
            </a:stretch>
          </a:blipFill>
          <a:effectLst>
            <a:glow rad="228600">
              <a:schemeClr val="accent1">
                <a:satMod val="175000"/>
                <a:alpha val="40000"/>
              </a:schemeClr>
            </a:glo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25393" tIns="33005" rIns="359384" bIns="33005" spcCol="1270" anchor="ctr"/>
          <a:lstStyle/>
          <a:p>
            <a:pPr algn="ctr" defTabSz="1100138">
              <a:lnSpc>
                <a:spcPct val="90000"/>
              </a:lnSpc>
              <a:spcAft>
                <a:spcPct val="35000"/>
              </a:spcAft>
              <a:defRPr/>
            </a:pPr>
            <a:endParaRPr lang="en-SG" sz="2475" dirty="0">
              <a:solidFill>
                <a:prstClr val="white"/>
              </a:solidFill>
            </a:endParaRPr>
          </a:p>
        </p:txBody>
      </p:sp>
      <p:sp>
        <p:nvSpPr>
          <p:cNvPr id="30" name="Freeform 29"/>
          <p:cNvSpPr/>
          <p:nvPr/>
        </p:nvSpPr>
        <p:spPr>
          <a:xfrm>
            <a:off x="6955763" y="5353374"/>
            <a:ext cx="1248900" cy="652760"/>
          </a:xfrm>
          <a:custGeom>
            <a:avLst/>
            <a:gdLst>
              <a:gd name="connsiteX0" fmla="*/ 0 w 2175867"/>
              <a:gd name="connsiteY0" fmla="*/ 0 h 870346"/>
              <a:gd name="connsiteX1" fmla="*/ 1740694 w 2175867"/>
              <a:gd name="connsiteY1" fmla="*/ 0 h 870346"/>
              <a:gd name="connsiteX2" fmla="*/ 2175867 w 2175867"/>
              <a:gd name="connsiteY2" fmla="*/ 435173 h 870346"/>
              <a:gd name="connsiteX3" fmla="*/ 1740694 w 2175867"/>
              <a:gd name="connsiteY3" fmla="*/ 870346 h 870346"/>
              <a:gd name="connsiteX4" fmla="*/ 0 w 2175867"/>
              <a:gd name="connsiteY4" fmla="*/ 870346 h 870346"/>
              <a:gd name="connsiteX5" fmla="*/ 435173 w 2175867"/>
              <a:gd name="connsiteY5" fmla="*/ 435173 h 870346"/>
              <a:gd name="connsiteX6" fmla="*/ 0 w 2175867"/>
              <a:gd name="connsiteY6" fmla="*/ 0 h 87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5867" h="870346">
                <a:moveTo>
                  <a:pt x="0" y="0"/>
                </a:moveTo>
                <a:lnTo>
                  <a:pt x="1740694" y="0"/>
                </a:lnTo>
                <a:lnTo>
                  <a:pt x="2175867" y="435173"/>
                </a:lnTo>
                <a:lnTo>
                  <a:pt x="1740694" y="870346"/>
                </a:lnTo>
                <a:lnTo>
                  <a:pt x="0" y="870346"/>
                </a:lnTo>
                <a:lnTo>
                  <a:pt x="435173" y="435173"/>
                </a:lnTo>
                <a:lnTo>
                  <a:pt x="0" y="0"/>
                </a:lnTo>
                <a:close/>
              </a:path>
            </a:pathLst>
          </a:custGeom>
          <a:blipFill>
            <a:blip r:embed="rId16"/>
            <a:stretch>
              <a:fillRect/>
            </a:stretch>
          </a:blipFill>
          <a:effectLst>
            <a:glow rad="228600">
              <a:schemeClr val="accent1">
                <a:satMod val="175000"/>
                <a:alpha val="40000"/>
              </a:schemeClr>
            </a:glo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25393" tIns="33005" rIns="359384" bIns="33005" spcCol="1270" anchor="ctr"/>
          <a:lstStyle/>
          <a:p>
            <a:pPr algn="ctr" defTabSz="1100138">
              <a:lnSpc>
                <a:spcPct val="90000"/>
              </a:lnSpc>
              <a:spcAft>
                <a:spcPct val="35000"/>
              </a:spcAft>
              <a:defRPr/>
            </a:pPr>
            <a:endParaRPr lang="en-SG" sz="2475" dirty="0">
              <a:solidFill>
                <a:prstClr val="white"/>
              </a:solidFill>
            </a:endParaRPr>
          </a:p>
        </p:txBody>
      </p:sp>
      <p:sp>
        <p:nvSpPr>
          <p:cNvPr id="31" name="Freeform 30"/>
          <p:cNvSpPr/>
          <p:nvPr/>
        </p:nvSpPr>
        <p:spPr>
          <a:xfrm>
            <a:off x="4715188" y="5341790"/>
            <a:ext cx="1248900" cy="652760"/>
          </a:xfrm>
          <a:custGeom>
            <a:avLst/>
            <a:gdLst>
              <a:gd name="connsiteX0" fmla="*/ 0 w 2175867"/>
              <a:gd name="connsiteY0" fmla="*/ 0 h 870346"/>
              <a:gd name="connsiteX1" fmla="*/ 1740694 w 2175867"/>
              <a:gd name="connsiteY1" fmla="*/ 0 h 870346"/>
              <a:gd name="connsiteX2" fmla="*/ 2175867 w 2175867"/>
              <a:gd name="connsiteY2" fmla="*/ 435173 h 870346"/>
              <a:gd name="connsiteX3" fmla="*/ 1740694 w 2175867"/>
              <a:gd name="connsiteY3" fmla="*/ 870346 h 870346"/>
              <a:gd name="connsiteX4" fmla="*/ 0 w 2175867"/>
              <a:gd name="connsiteY4" fmla="*/ 870346 h 870346"/>
              <a:gd name="connsiteX5" fmla="*/ 435173 w 2175867"/>
              <a:gd name="connsiteY5" fmla="*/ 435173 h 870346"/>
              <a:gd name="connsiteX6" fmla="*/ 0 w 2175867"/>
              <a:gd name="connsiteY6" fmla="*/ 0 h 87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5867" h="870346">
                <a:moveTo>
                  <a:pt x="0" y="0"/>
                </a:moveTo>
                <a:lnTo>
                  <a:pt x="1740694" y="0"/>
                </a:lnTo>
                <a:lnTo>
                  <a:pt x="2175867" y="435173"/>
                </a:lnTo>
                <a:lnTo>
                  <a:pt x="1740694" y="870346"/>
                </a:lnTo>
                <a:lnTo>
                  <a:pt x="0" y="870346"/>
                </a:lnTo>
                <a:lnTo>
                  <a:pt x="435173" y="435173"/>
                </a:lnTo>
                <a:lnTo>
                  <a:pt x="0" y="0"/>
                </a:lnTo>
                <a:close/>
              </a:path>
            </a:pathLst>
          </a:custGeom>
          <a:blipFill>
            <a:blip r:embed="rId17"/>
            <a:stretch>
              <a:fillRect/>
            </a:stretch>
          </a:blipFill>
          <a:effectLst>
            <a:glow rad="228600">
              <a:schemeClr val="accent1">
                <a:satMod val="175000"/>
                <a:alpha val="40000"/>
              </a:schemeClr>
            </a:glo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25393" tIns="33005" rIns="359384" bIns="33005" spcCol="1270" anchor="ctr"/>
          <a:lstStyle/>
          <a:p>
            <a:pPr algn="ctr" defTabSz="1100138">
              <a:lnSpc>
                <a:spcPct val="90000"/>
              </a:lnSpc>
              <a:spcAft>
                <a:spcPct val="35000"/>
              </a:spcAft>
              <a:defRPr/>
            </a:pPr>
            <a:endParaRPr lang="en-SG" sz="2475" dirty="0">
              <a:solidFill>
                <a:prstClr val="white"/>
              </a:solidFill>
            </a:endParaRPr>
          </a:p>
        </p:txBody>
      </p:sp>
      <p:sp>
        <p:nvSpPr>
          <p:cNvPr id="32" name="Freeform 31"/>
          <p:cNvSpPr/>
          <p:nvPr/>
        </p:nvSpPr>
        <p:spPr>
          <a:xfrm>
            <a:off x="8077693" y="5341790"/>
            <a:ext cx="1248900" cy="652760"/>
          </a:xfrm>
          <a:custGeom>
            <a:avLst/>
            <a:gdLst>
              <a:gd name="connsiteX0" fmla="*/ 0 w 2175867"/>
              <a:gd name="connsiteY0" fmla="*/ 0 h 870346"/>
              <a:gd name="connsiteX1" fmla="*/ 1740694 w 2175867"/>
              <a:gd name="connsiteY1" fmla="*/ 0 h 870346"/>
              <a:gd name="connsiteX2" fmla="*/ 2175867 w 2175867"/>
              <a:gd name="connsiteY2" fmla="*/ 435173 h 870346"/>
              <a:gd name="connsiteX3" fmla="*/ 1740694 w 2175867"/>
              <a:gd name="connsiteY3" fmla="*/ 870346 h 870346"/>
              <a:gd name="connsiteX4" fmla="*/ 0 w 2175867"/>
              <a:gd name="connsiteY4" fmla="*/ 870346 h 870346"/>
              <a:gd name="connsiteX5" fmla="*/ 435173 w 2175867"/>
              <a:gd name="connsiteY5" fmla="*/ 435173 h 870346"/>
              <a:gd name="connsiteX6" fmla="*/ 0 w 2175867"/>
              <a:gd name="connsiteY6" fmla="*/ 0 h 87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5867" h="870346">
                <a:moveTo>
                  <a:pt x="0" y="0"/>
                </a:moveTo>
                <a:lnTo>
                  <a:pt x="1740694" y="0"/>
                </a:lnTo>
                <a:lnTo>
                  <a:pt x="2175867" y="435173"/>
                </a:lnTo>
                <a:lnTo>
                  <a:pt x="1740694" y="870346"/>
                </a:lnTo>
                <a:lnTo>
                  <a:pt x="0" y="870346"/>
                </a:lnTo>
                <a:lnTo>
                  <a:pt x="435173" y="435173"/>
                </a:lnTo>
                <a:lnTo>
                  <a:pt x="0" y="0"/>
                </a:lnTo>
                <a:close/>
              </a:path>
            </a:pathLst>
          </a:custGeom>
          <a:blipFill>
            <a:blip r:embed="rId18"/>
            <a:stretch>
              <a:fillRect/>
            </a:stretch>
          </a:blipFill>
          <a:effectLst>
            <a:glow rad="228600">
              <a:schemeClr val="accent1">
                <a:satMod val="175000"/>
                <a:alpha val="40000"/>
              </a:schemeClr>
            </a:glo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25393" tIns="33005" rIns="359384" bIns="33005" spcCol="1270" anchor="ctr"/>
          <a:lstStyle/>
          <a:p>
            <a:pPr algn="ctr" defTabSz="1100138">
              <a:lnSpc>
                <a:spcPct val="90000"/>
              </a:lnSpc>
              <a:spcAft>
                <a:spcPct val="35000"/>
              </a:spcAft>
              <a:defRPr/>
            </a:pPr>
            <a:endParaRPr lang="en-SG" sz="2475" dirty="0">
              <a:solidFill>
                <a:prstClr val="white"/>
              </a:solidFill>
            </a:endParaRPr>
          </a:p>
        </p:txBody>
      </p:sp>
      <p:sp>
        <p:nvSpPr>
          <p:cNvPr id="25" name="Freeform 24"/>
          <p:cNvSpPr/>
          <p:nvPr/>
        </p:nvSpPr>
        <p:spPr>
          <a:xfrm>
            <a:off x="9209228" y="5321486"/>
            <a:ext cx="1248900" cy="652760"/>
          </a:xfrm>
          <a:custGeom>
            <a:avLst/>
            <a:gdLst>
              <a:gd name="connsiteX0" fmla="*/ 0 w 2175867"/>
              <a:gd name="connsiteY0" fmla="*/ 0 h 870346"/>
              <a:gd name="connsiteX1" fmla="*/ 1740694 w 2175867"/>
              <a:gd name="connsiteY1" fmla="*/ 0 h 870346"/>
              <a:gd name="connsiteX2" fmla="*/ 2175867 w 2175867"/>
              <a:gd name="connsiteY2" fmla="*/ 435173 h 870346"/>
              <a:gd name="connsiteX3" fmla="*/ 1740694 w 2175867"/>
              <a:gd name="connsiteY3" fmla="*/ 870346 h 870346"/>
              <a:gd name="connsiteX4" fmla="*/ 0 w 2175867"/>
              <a:gd name="connsiteY4" fmla="*/ 870346 h 870346"/>
              <a:gd name="connsiteX5" fmla="*/ 435173 w 2175867"/>
              <a:gd name="connsiteY5" fmla="*/ 435173 h 870346"/>
              <a:gd name="connsiteX6" fmla="*/ 0 w 2175867"/>
              <a:gd name="connsiteY6" fmla="*/ 0 h 87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5867" h="870346">
                <a:moveTo>
                  <a:pt x="0" y="0"/>
                </a:moveTo>
                <a:lnTo>
                  <a:pt x="1740694" y="0"/>
                </a:lnTo>
                <a:lnTo>
                  <a:pt x="2175867" y="435173"/>
                </a:lnTo>
                <a:lnTo>
                  <a:pt x="1740694" y="870346"/>
                </a:lnTo>
                <a:lnTo>
                  <a:pt x="0" y="870346"/>
                </a:lnTo>
                <a:lnTo>
                  <a:pt x="435173" y="435173"/>
                </a:lnTo>
                <a:lnTo>
                  <a:pt x="0" y="0"/>
                </a:lnTo>
                <a:close/>
              </a:path>
            </a:pathLst>
          </a:custGeom>
          <a:blipFill>
            <a:blip r:embed="rId19"/>
            <a:stretch>
              <a:fillRect/>
            </a:stretch>
          </a:blipFill>
          <a:effectLst>
            <a:glow rad="228600">
              <a:schemeClr val="accent1">
                <a:satMod val="175000"/>
                <a:alpha val="40000"/>
              </a:schemeClr>
            </a:glo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25393" tIns="33005" rIns="359384" bIns="33005" spcCol="1270" anchor="ctr"/>
          <a:lstStyle/>
          <a:p>
            <a:pPr algn="ctr" defTabSz="1100138">
              <a:lnSpc>
                <a:spcPct val="90000"/>
              </a:lnSpc>
              <a:spcAft>
                <a:spcPct val="35000"/>
              </a:spcAft>
              <a:defRPr/>
            </a:pPr>
            <a:endParaRPr lang="en-SG" sz="2475" dirty="0">
              <a:solidFill>
                <a:prstClr val="white"/>
              </a:solidFill>
            </a:endParaRPr>
          </a:p>
        </p:txBody>
      </p:sp>
      <p:sp>
        <p:nvSpPr>
          <p:cNvPr id="33" name="Freeform 32"/>
          <p:cNvSpPr/>
          <p:nvPr/>
        </p:nvSpPr>
        <p:spPr>
          <a:xfrm>
            <a:off x="5842906" y="5342819"/>
            <a:ext cx="1248900" cy="652760"/>
          </a:xfrm>
          <a:custGeom>
            <a:avLst/>
            <a:gdLst>
              <a:gd name="connsiteX0" fmla="*/ 0 w 2175867"/>
              <a:gd name="connsiteY0" fmla="*/ 0 h 870346"/>
              <a:gd name="connsiteX1" fmla="*/ 1740694 w 2175867"/>
              <a:gd name="connsiteY1" fmla="*/ 0 h 870346"/>
              <a:gd name="connsiteX2" fmla="*/ 2175867 w 2175867"/>
              <a:gd name="connsiteY2" fmla="*/ 435173 h 870346"/>
              <a:gd name="connsiteX3" fmla="*/ 1740694 w 2175867"/>
              <a:gd name="connsiteY3" fmla="*/ 870346 h 870346"/>
              <a:gd name="connsiteX4" fmla="*/ 0 w 2175867"/>
              <a:gd name="connsiteY4" fmla="*/ 870346 h 870346"/>
              <a:gd name="connsiteX5" fmla="*/ 435173 w 2175867"/>
              <a:gd name="connsiteY5" fmla="*/ 435173 h 870346"/>
              <a:gd name="connsiteX6" fmla="*/ 0 w 2175867"/>
              <a:gd name="connsiteY6" fmla="*/ 0 h 87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5867" h="870346">
                <a:moveTo>
                  <a:pt x="0" y="0"/>
                </a:moveTo>
                <a:lnTo>
                  <a:pt x="1740694" y="0"/>
                </a:lnTo>
                <a:lnTo>
                  <a:pt x="2175867" y="435173"/>
                </a:lnTo>
                <a:lnTo>
                  <a:pt x="1740694" y="870346"/>
                </a:lnTo>
                <a:lnTo>
                  <a:pt x="0" y="870346"/>
                </a:lnTo>
                <a:lnTo>
                  <a:pt x="435173" y="435173"/>
                </a:lnTo>
                <a:lnTo>
                  <a:pt x="0" y="0"/>
                </a:lnTo>
                <a:close/>
              </a:path>
            </a:pathLst>
          </a:custGeom>
          <a:blipFill>
            <a:blip r:embed="rId20"/>
            <a:stretch>
              <a:fillRect/>
            </a:stretch>
          </a:blipFill>
          <a:effectLst>
            <a:glow rad="228600">
              <a:schemeClr val="accent1">
                <a:satMod val="175000"/>
                <a:alpha val="40000"/>
              </a:schemeClr>
            </a:glow>
          </a:effectLst>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25393" tIns="33005" rIns="359384" bIns="33005" spcCol="1270" anchor="ctr"/>
          <a:lstStyle/>
          <a:p>
            <a:pPr algn="ctr" defTabSz="1100138">
              <a:lnSpc>
                <a:spcPct val="90000"/>
              </a:lnSpc>
              <a:spcAft>
                <a:spcPct val="35000"/>
              </a:spcAft>
              <a:defRPr/>
            </a:pPr>
            <a:endParaRPr lang="en-SG" sz="2475" dirty="0">
              <a:solidFill>
                <a:prstClr val="white"/>
              </a:solidFill>
            </a:endParaRPr>
          </a:p>
        </p:txBody>
      </p:sp>
      <p:sp>
        <p:nvSpPr>
          <p:cNvPr id="34" name="Rectangle 33"/>
          <p:cNvSpPr/>
          <p:nvPr/>
        </p:nvSpPr>
        <p:spPr>
          <a:xfrm>
            <a:off x="6291290" y="732055"/>
            <a:ext cx="2011680" cy="1056948"/>
          </a:xfrm>
          <a:prstGeom prst="rect">
            <a:avLst/>
          </a:prstGeom>
          <a:blipFill>
            <a:blip r:embed="rId21"/>
            <a:stretch>
              <a:fillRect/>
            </a:stretch>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a:solidFill>
                <a:prstClr val="white"/>
              </a:solidFill>
            </a:endParaRPr>
          </a:p>
        </p:txBody>
      </p:sp>
    </p:spTree>
    <p:extLst>
      <p:ext uri="{BB962C8B-B14F-4D97-AF65-F5344CB8AC3E}">
        <p14:creationId xmlns:p14="http://schemas.microsoft.com/office/powerpoint/2010/main" val="19353506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right)">
                                      <p:cBhvr>
                                        <p:cTn id="20" dur="500"/>
                                        <p:tgtEl>
                                          <p:spTgt spid="23"/>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par>
                          <p:cTn id="39" fill="hold">
                            <p:stCondLst>
                              <p:cond delay="500"/>
                            </p:stCondLst>
                            <p:childTnLst>
                              <p:par>
                                <p:cTn id="40" presetID="22" presetClass="entr" presetSubtype="4"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right)">
                                      <p:cBhvr>
                                        <p:cTn id="50" dur="500"/>
                                        <p:tgtEl>
                                          <p:spTgt spid="16"/>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right)">
                                      <p:cBhvr>
                                        <p:cTn id="59" dur="500"/>
                                        <p:tgtEl>
                                          <p:spTgt spid="11"/>
                                        </p:tgtEl>
                                      </p:cBhvr>
                                    </p:animEffect>
                                  </p:childTnLst>
                                </p:cTn>
                              </p:par>
                            </p:childTnLst>
                          </p:cTn>
                        </p:par>
                        <p:par>
                          <p:cTn id="60" fill="hold">
                            <p:stCondLst>
                              <p:cond delay="500"/>
                            </p:stCondLst>
                            <p:childTnLst>
                              <p:par>
                                <p:cTn id="61" presetID="22" presetClass="entr" presetSubtype="2" fill="hold" grpId="0" nodeType="after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wipe(right)">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left)">
                                      <p:cBhvr>
                                        <p:cTn id="68" dur="500"/>
                                        <p:tgtEl>
                                          <p:spTgt spid="14"/>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wipe(left)">
                                      <p:cBhvr>
                                        <p:cTn id="75" dur="500"/>
                                        <p:tgtEl>
                                          <p:spTgt spid="1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right)">
                                      <p:cBhvr>
                                        <p:cTn id="80" dur="500"/>
                                        <p:tgtEl>
                                          <p:spTgt spid="15"/>
                                        </p:tgtEl>
                                      </p:cBhvr>
                                    </p:animEffect>
                                  </p:childTnLst>
                                </p:cTn>
                              </p:par>
                            </p:childTnLst>
                          </p:cTn>
                        </p:par>
                        <p:par>
                          <p:cTn id="81" fill="hold">
                            <p:stCondLst>
                              <p:cond delay="500"/>
                            </p:stCondLst>
                            <p:childTnLst>
                              <p:par>
                                <p:cTn id="82" presetID="22" presetClass="entr" presetSubtype="2" fill="hold" grpId="0" nodeType="after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wipe(right)">
                                      <p:cBhvr>
                                        <p:cTn id="84" dur="500"/>
                                        <p:tgtEl>
                                          <p:spTgt spid="12"/>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left)">
                                      <p:cBhvr>
                                        <p:cTn id="89" dur="500"/>
                                        <p:tgtEl>
                                          <p:spTgt spid="26"/>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wipe(left)">
                                      <p:cBhvr>
                                        <p:cTn id="93" dur="250"/>
                                        <p:tgtEl>
                                          <p:spTgt spid="29"/>
                                        </p:tgtEl>
                                      </p:cBhvr>
                                    </p:animEffect>
                                  </p:childTnLst>
                                </p:cTn>
                              </p:par>
                            </p:childTnLst>
                          </p:cTn>
                        </p:par>
                        <p:par>
                          <p:cTn id="94" fill="hold">
                            <p:stCondLst>
                              <p:cond delay="750"/>
                            </p:stCondLst>
                            <p:childTnLst>
                              <p:par>
                                <p:cTn id="95" presetID="22" presetClass="entr" presetSubtype="8" fill="hold" grpId="0" nodeType="after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wipe(left)">
                                      <p:cBhvr>
                                        <p:cTn id="97" dur="250"/>
                                        <p:tgtEl>
                                          <p:spTgt spid="31"/>
                                        </p:tgtEl>
                                      </p:cBhvr>
                                    </p:animEffect>
                                  </p:childTnLst>
                                </p:cTn>
                              </p:par>
                            </p:childTnLst>
                          </p:cTn>
                        </p:par>
                        <p:par>
                          <p:cTn id="98" fill="hold">
                            <p:stCondLst>
                              <p:cond delay="1000"/>
                            </p:stCondLst>
                            <p:childTnLst>
                              <p:par>
                                <p:cTn id="99" presetID="22" presetClass="entr" presetSubtype="8" fill="hold" grpId="0" nodeType="after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wipe(left)">
                                      <p:cBhvr>
                                        <p:cTn id="101" dur="250"/>
                                        <p:tgtEl>
                                          <p:spTgt spid="33"/>
                                        </p:tgtEl>
                                      </p:cBhvr>
                                    </p:animEffect>
                                  </p:childTnLst>
                                </p:cTn>
                              </p:par>
                            </p:childTnLst>
                          </p:cTn>
                        </p:par>
                        <p:par>
                          <p:cTn id="102" fill="hold">
                            <p:stCondLst>
                              <p:cond delay="1250"/>
                            </p:stCondLst>
                            <p:childTnLst>
                              <p:par>
                                <p:cTn id="103" presetID="22" presetClass="entr" presetSubtype="8" fill="hold" grpId="0" nodeType="after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wipe(left)">
                                      <p:cBhvr>
                                        <p:cTn id="105" dur="250"/>
                                        <p:tgtEl>
                                          <p:spTgt spid="30"/>
                                        </p:tgtEl>
                                      </p:cBhvr>
                                    </p:animEffect>
                                  </p:childTnLst>
                                </p:cTn>
                              </p:par>
                            </p:childTnLst>
                          </p:cTn>
                        </p:par>
                        <p:par>
                          <p:cTn id="106" fill="hold">
                            <p:stCondLst>
                              <p:cond delay="1500"/>
                            </p:stCondLst>
                            <p:childTnLst>
                              <p:par>
                                <p:cTn id="107" presetID="22" presetClass="entr" presetSubtype="8" fill="hold" grpId="0" nodeType="after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left)">
                                      <p:cBhvr>
                                        <p:cTn id="109" dur="250"/>
                                        <p:tgtEl>
                                          <p:spTgt spid="32"/>
                                        </p:tgtEl>
                                      </p:cBhvr>
                                    </p:animEffect>
                                  </p:childTnLst>
                                </p:cTn>
                              </p:par>
                            </p:childTnLst>
                          </p:cTn>
                        </p:par>
                        <p:par>
                          <p:cTn id="110" fill="hold">
                            <p:stCondLst>
                              <p:cond delay="1750"/>
                            </p:stCondLst>
                            <p:childTnLst>
                              <p:par>
                                <p:cTn id="111" presetID="22" presetClass="entr" presetSubtype="8" fill="hold" grpId="0" nodeType="after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wipe(left)">
                                      <p:cBhvr>
                                        <p:cTn id="113"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14" repeatCount="indefinite" fill="remove" display="0">
                  <p:stCondLst>
                    <p:cond delay="indefinite"/>
                  </p:stCondLst>
                  <p:endCondLst>
                    <p:cond evt="onStopAudio" delay="0">
                      <p:tgtEl>
                        <p:sldTgt/>
                      </p:tgtEl>
                    </p:cond>
                  </p:endCondLst>
                </p:cTn>
                <p:tgtEl>
                  <p:spTgt spid="2"/>
                </p:tgtEl>
              </p:cMediaNode>
            </p:audio>
          </p:childTnLst>
        </p:cTn>
      </p:par>
    </p:tnLst>
    <p:bldLst>
      <p:bldP spid="6" grpId="0" animBg="1"/>
      <p:bldP spid="4" grpId="0" animBg="1"/>
      <p:bldP spid="5" grpId="0" animBg="1"/>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3" grpId="0" animBg="1"/>
      <p:bldP spid="28" grpId="0" animBg="1"/>
      <p:bldP spid="26" grpId="0" animBg="1"/>
      <p:bldP spid="29" grpId="0" animBg="1"/>
      <p:bldP spid="30" grpId="0" animBg="1"/>
      <p:bldP spid="31" grpId="0" animBg="1"/>
      <p:bldP spid="32" grpId="0" animBg="1"/>
      <p:bldP spid="25" grpId="0" animBg="1"/>
      <p:bldP spid="33" grpId="0" animBg="1"/>
      <p:bldP spid="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8335" y="632798"/>
            <a:ext cx="2118010" cy="3614738"/>
          </a:xfrm>
          <a:prstGeom prst="rect">
            <a:avLst/>
          </a:prstGeom>
        </p:spPr>
      </p:pic>
      <p:sp>
        <p:nvSpPr>
          <p:cNvPr id="2" name="Title 1"/>
          <p:cNvSpPr>
            <a:spLocks noGrp="1"/>
          </p:cNvSpPr>
          <p:nvPr>
            <p:ph type="title"/>
          </p:nvPr>
        </p:nvSpPr>
        <p:spPr/>
        <p:txBody>
          <a:bodyPr/>
          <a:lstStyle/>
          <a:p>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776" y="632798"/>
            <a:ext cx="2118321" cy="3615267"/>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4992" y="618519"/>
            <a:ext cx="2118321" cy="361526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0488" y="607045"/>
            <a:ext cx="2125044" cy="362674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4849" y="3004795"/>
            <a:ext cx="2110623" cy="3602130"/>
          </a:xfrm>
          <a:prstGeom prst="rect">
            <a:avLst/>
          </a:prstGeom>
        </p:spPr>
      </p:pic>
      <p:pic>
        <p:nvPicPr>
          <p:cNvPr id="10" name="Content Placeholder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80720" y="2987144"/>
            <a:ext cx="2118010" cy="361473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3978" y="2986615"/>
            <a:ext cx="2118320" cy="3615267"/>
          </a:xfrm>
          <a:prstGeom prst="rect">
            <a:avLst/>
          </a:prstGeom>
        </p:spPr>
      </p:pic>
      <p:pic>
        <p:nvPicPr>
          <p:cNvPr id="12" name="Content Placeholder 3"/>
          <p:cNvPicPr>
            <a:picLocks noGrp="1" noChangeAspect="1"/>
          </p:cNvPicPr>
          <p:nvPr>
            <p:ph idx="4294967295"/>
          </p:nvPr>
        </p:nvPicPr>
        <p:blipFill>
          <a:blip r:embed="rId9">
            <a:extLst>
              <a:ext uri="{28A0092B-C50C-407E-A947-70E740481C1C}">
                <a14:useLocalDpi xmlns:a14="http://schemas.microsoft.com/office/drawing/2010/main" val="0"/>
              </a:ext>
            </a:extLst>
          </a:blip>
          <a:stretch>
            <a:fillRect/>
          </a:stretch>
        </p:blipFill>
        <p:spPr>
          <a:xfrm>
            <a:off x="9369381" y="2998491"/>
            <a:ext cx="2118010" cy="3614738"/>
          </a:xfrm>
          <a:prstGeom prst="rect">
            <a:avLst/>
          </a:prstGeom>
        </p:spPr>
      </p:pic>
      <p:sp>
        <p:nvSpPr>
          <p:cNvPr id="15" name="Title 1"/>
          <p:cNvSpPr txBox="1">
            <a:spLocks/>
          </p:cNvSpPr>
          <p:nvPr/>
        </p:nvSpPr>
        <p:spPr>
          <a:xfrm>
            <a:off x="2094849" y="1396178"/>
            <a:ext cx="8491452" cy="1431863"/>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scene3d>
              <a:camera prst="orthographicFront"/>
              <a:lightRig rig="harsh" dir="t"/>
            </a:scene3d>
            <a:sp3d extrusionH="57150" prstMaterial="matte">
              <a:bevelT w="63500" h="12700" prst="angle"/>
              <a:contourClr>
                <a:schemeClr val="bg1">
                  <a:lumMod val="65000"/>
                </a:schemeClr>
              </a:contourClr>
            </a:sp3d>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defRPr/>
            </a:pPr>
            <a:r>
              <a:rPr lang="en-US" b="1" cap="none" smtClean="0">
                <a:ln/>
                <a:solidFill>
                  <a:srgbClr val="FF0000"/>
                </a:solidFill>
              </a:rPr>
              <a:t>Mobile apps</a:t>
            </a:r>
            <a:endParaRPr lang="en-US" b="1" cap="none" dirty="0">
              <a:ln/>
              <a:solidFill>
                <a:srgbClr val="FF0000"/>
              </a:solidFill>
            </a:endParaRPr>
          </a:p>
        </p:txBody>
      </p:sp>
      <p:sp>
        <p:nvSpPr>
          <p:cNvPr id="3" name="TextBox 2"/>
          <p:cNvSpPr txBox="1"/>
          <p:nvPr/>
        </p:nvSpPr>
        <p:spPr>
          <a:xfrm>
            <a:off x="1461155" y="914400"/>
            <a:ext cx="1121789" cy="369332"/>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dirty="0" smtClean="0"/>
              <a:t>MENU </a:t>
            </a:r>
            <a:endParaRPr lang="en-US" dirty="0"/>
          </a:p>
        </p:txBody>
      </p:sp>
      <p:sp>
        <p:nvSpPr>
          <p:cNvPr id="18" name="TextBox 17"/>
          <p:cNvSpPr txBox="1"/>
          <p:nvPr/>
        </p:nvSpPr>
        <p:spPr>
          <a:xfrm>
            <a:off x="3597305" y="867743"/>
            <a:ext cx="1437275" cy="369332"/>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dirty="0" smtClean="0"/>
              <a:t>PELANGGAN </a:t>
            </a:r>
            <a:endParaRPr lang="en-US" dirty="0"/>
          </a:p>
        </p:txBody>
      </p:sp>
      <p:sp>
        <p:nvSpPr>
          <p:cNvPr id="19" name="TextBox 18"/>
          <p:cNvSpPr txBox="1"/>
          <p:nvPr/>
        </p:nvSpPr>
        <p:spPr>
          <a:xfrm>
            <a:off x="6037835" y="867743"/>
            <a:ext cx="1121789" cy="369332"/>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dirty="0" smtClean="0"/>
              <a:t>METER </a:t>
            </a:r>
            <a:endParaRPr lang="en-US" dirty="0"/>
          </a:p>
        </p:txBody>
      </p:sp>
      <p:sp>
        <p:nvSpPr>
          <p:cNvPr id="20" name="TextBox 19"/>
          <p:cNvSpPr txBox="1"/>
          <p:nvPr/>
        </p:nvSpPr>
        <p:spPr>
          <a:xfrm>
            <a:off x="8536445" y="915745"/>
            <a:ext cx="1121789" cy="369332"/>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dirty="0" smtClean="0"/>
              <a:t>TAGIHAN </a:t>
            </a:r>
            <a:endParaRPr lang="en-US" dirty="0"/>
          </a:p>
        </p:txBody>
      </p:sp>
      <p:sp>
        <p:nvSpPr>
          <p:cNvPr id="21" name="TextBox 20"/>
          <p:cNvSpPr txBox="1"/>
          <p:nvPr/>
        </p:nvSpPr>
        <p:spPr>
          <a:xfrm>
            <a:off x="2445354" y="5902750"/>
            <a:ext cx="1486183" cy="369332"/>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dirty="0" smtClean="0"/>
              <a:t>GANGGUAN </a:t>
            </a:r>
            <a:endParaRPr lang="en-US" dirty="0"/>
          </a:p>
        </p:txBody>
      </p:sp>
      <p:sp>
        <p:nvSpPr>
          <p:cNvPr id="22" name="TextBox 21"/>
          <p:cNvSpPr txBox="1"/>
          <p:nvPr/>
        </p:nvSpPr>
        <p:spPr>
          <a:xfrm>
            <a:off x="4927758" y="5902750"/>
            <a:ext cx="1121789" cy="369332"/>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dirty="0" smtClean="0"/>
              <a:t>SERVICE </a:t>
            </a:r>
            <a:endParaRPr lang="en-US" dirty="0"/>
          </a:p>
        </p:txBody>
      </p:sp>
      <p:sp>
        <p:nvSpPr>
          <p:cNvPr id="23" name="TextBox 22"/>
          <p:cNvSpPr txBox="1"/>
          <p:nvPr/>
        </p:nvSpPr>
        <p:spPr>
          <a:xfrm>
            <a:off x="7477440" y="5902750"/>
            <a:ext cx="1121789" cy="369332"/>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dirty="0" smtClean="0"/>
              <a:t>LOGGER </a:t>
            </a:r>
            <a:endParaRPr lang="en-US" dirty="0"/>
          </a:p>
        </p:txBody>
      </p:sp>
      <p:sp>
        <p:nvSpPr>
          <p:cNvPr id="24" name="TextBox 23"/>
          <p:cNvSpPr txBox="1"/>
          <p:nvPr/>
        </p:nvSpPr>
        <p:spPr>
          <a:xfrm>
            <a:off x="9867491" y="5902750"/>
            <a:ext cx="1121789" cy="369332"/>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dirty="0" smtClean="0"/>
              <a:t>PRESSURE </a:t>
            </a:r>
            <a:endParaRPr lang="en-US" dirty="0"/>
          </a:p>
        </p:txBody>
      </p:sp>
    </p:spTree>
    <p:extLst>
      <p:ext uri="{BB962C8B-B14F-4D97-AF65-F5344CB8AC3E}">
        <p14:creationId xmlns:p14="http://schemas.microsoft.com/office/powerpoint/2010/main" val="115735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16" fill="hold" grpId="1" nodeType="clickEffect">
                                  <p:stCondLst>
                                    <p:cond delay="0"/>
                                  </p:stCondLst>
                                  <p:childTnLst>
                                    <p:animEffect transition="out" filter="circle(in)">
                                      <p:cBhvr>
                                        <p:cTn id="11" dur="2000"/>
                                        <p:tgtEl>
                                          <p:spTgt spid="15"/>
                                        </p:tgtEl>
                                      </p:cBhvr>
                                    </p:animEffect>
                                    <p:set>
                                      <p:cBhvr>
                                        <p:cTn id="12" dur="1" fill="hold">
                                          <p:stCondLst>
                                            <p:cond delay="1999"/>
                                          </p:stCondLst>
                                        </p:cTn>
                                        <p:tgtEl>
                                          <p:spTgt spid="15"/>
                                        </p:tgtEl>
                                        <p:attrNameLst>
                                          <p:attrName>style.visibility</p:attrName>
                                        </p:attrNameLst>
                                      </p:cBhvr>
                                      <p:to>
                                        <p:strVal val="hidden"/>
                                      </p:to>
                                    </p:set>
                                  </p:childTnLst>
                                </p:cTn>
                              </p:par>
                            </p:childTnLst>
                          </p:cTn>
                        </p:par>
                        <p:par>
                          <p:cTn id="13" fill="hold">
                            <p:stCondLst>
                              <p:cond delay="2000"/>
                            </p:stCondLst>
                            <p:childTnLst>
                              <p:par>
                                <p:cTn id="14" presetID="22" presetClass="entr" presetSubtype="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32" fill="hold" grpId="2"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circle(out)">
                                      <p:cBhvr>
                                        <p:cTn id="56" dur="2000"/>
                                        <p:tgtEl>
                                          <p:spTgt spid="15"/>
                                        </p:tgtEl>
                                      </p:cBhvr>
                                    </p:animEffect>
                                  </p:childTnLst>
                                </p:cTn>
                              </p:par>
                            </p:childTnLst>
                          </p:cTn>
                        </p:par>
                        <p:par>
                          <p:cTn id="57" fill="hold">
                            <p:stCondLst>
                              <p:cond delay="2000"/>
                            </p:stCondLst>
                            <p:childTnLst>
                              <p:par>
                                <p:cTn id="58" presetID="22" presetClass="entr" presetSubtype="4" fill="hold" grpId="0" nodeType="after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wipe(down)">
                                      <p:cBhvr>
                                        <p:cTn id="60" dur="500"/>
                                        <p:tgtEl>
                                          <p:spTgt spid="3"/>
                                        </p:tgtEl>
                                      </p:cBhvr>
                                    </p:animEffect>
                                  </p:childTnLst>
                                </p:cTn>
                              </p:par>
                            </p:childTnLst>
                          </p:cTn>
                        </p:par>
                        <p:par>
                          <p:cTn id="61" fill="hold">
                            <p:stCondLst>
                              <p:cond delay="2500"/>
                            </p:stCondLst>
                            <p:childTnLst>
                              <p:par>
                                <p:cTn id="62" presetID="22" presetClass="entr" presetSubtype="4"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down)">
                                      <p:cBhvr>
                                        <p:cTn id="64" dur="500"/>
                                        <p:tgtEl>
                                          <p:spTgt spid="18"/>
                                        </p:tgtEl>
                                      </p:cBhvr>
                                    </p:animEffect>
                                  </p:childTnLst>
                                </p:cTn>
                              </p:par>
                            </p:childTnLst>
                          </p:cTn>
                        </p:par>
                        <p:par>
                          <p:cTn id="65" fill="hold">
                            <p:stCondLst>
                              <p:cond delay="3000"/>
                            </p:stCondLst>
                            <p:childTnLst>
                              <p:par>
                                <p:cTn id="66" presetID="22" presetClass="entr" presetSubtype="4"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down)">
                                      <p:cBhvr>
                                        <p:cTn id="68" dur="500"/>
                                        <p:tgtEl>
                                          <p:spTgt spid="19"/>
                                        </p:tgtEl>
                                      </p:cBhvr>
                                    </p:animEffect>
                                  </p:childTnLst>
                                </p:cTn>
                              </p:par>
                            </p:childTnLst>
                          </p:cTn>
                        </p:par>
                        <p:par>
                          <p:cTn id="69" fill="hold">
                            <p:stCondLst>
                              <p:cond delay="3500"/>
                            </p:stCondLst>
                            <p:childTnLst>
                              <p:par>
                                <p:cTn id="70" presetID="22" presetClass="entr" presetSubtype="4"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down)">
                                      <p:cBhvr>
                                        <p:cTn id="72" dur="500"/>
                                        <p:tgtEl>
                                          <p:spTgt spid="20"/>
                                        </p:tgtEl>
                                      </p:cBhvr>
                                    </p:animEffect>
                                  </p:childTnLst>
                                </p:cTn>
                              </p:par>
                            </p:childTnLst>
                          </p:cTn>
                        </p:par>
                        <p:par>
                          <p:cTn id="73" fill="hold">
                            <p:stCondLst>
                              <p:cond delay="4000"/>
                            </p:stCondLst>
                            <p:childTnLst>
                              <p:par>
                                <p:cTn id="74" presetID="22" presetClass="entr" presetSubtype="4" fill="hold" grpId="0"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down)">
                                      <p:cBhvr>
                                        <p:cTn id="76" dur="500"/>
                                        <p:tgtEl>
                                          <p:spTgt spid="21"/>
                                        </p:tgtEl>
                                      </p:cBhvr>
                                    </p:animEffect>
                                  </p:childTnLst>
                                </p:cTn>
                              </p:par>
                            </p:childTnLst>
                          </p:cTn>
                        </p:par>
                        <p:par>
                          <p:cTn id="77" fill="hold">
                            <p:stCondLst>
                              <p:cond delay="4500"/>
                            </p:stCondLst>
                            <p:childTnLst>
                              <p:par>
                                <p:cTn id="78" presetID="22" presetClass="entr" presetSubtype="4"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down)">
                                      <p:cBhvr>
                                        <p:cTn id="80" dur="500"/>
                                        <p:tgtEl>
                                          <p:spTgt spid="22"/>
                                        </p:tgtEl>
                                      </p:cBhvr>
                                    </p:animEffect>
                                  </p:childTnLst>
                                </p:cTn>
                              </p:par>
                            </p:childTnLst>
                          </p:cTn>
                        </p:par>
                        <p:par>
                          <p:cTn id="81" fill="hold">
                            <p:stCondLst>
                              <p:cond delay="5000"/>
                            </p:stCondLst>
                            <p:childTnLst>
                              <p:par>
                                <p:cTn id="82" presetID="22" presetClass="entr" presetSubtype="4" fill="hold" grpId="0" nodeType="after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wipe(down)">
                                      <p:cBhvr>
                                        <p:cTn id="84" dur="500"/>
                                        <p:tgtEl>
                                          <p:spTgt spid="23"/>
                                        </p:tgtEl>
                                      </p:cBhvr>
                                    </p:animEffect>
                                  </p:childTnLst>
                                </p:cTn>
                              </p:par>
                            </p:childTnLst>
                          </p:cTn>
                        </p:par>
                        <p:par>
                          <p:cTn id="85" fill="hold">
                            <p:stCondLst>
                              <p:cond delay="5500"/>
                            </p:stCondLst>
                            <p:childTnLst>
                              <p:par>
                                <p:cTn id="86" presetID="22" presetClass="entr" presetSubtype="4" fill="hold" grpId="0" nodeType="after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wipe(down)">
                                      <p:cBhvr>
                                        <p:cTn id="8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3" grpId="0" animBg="1"/>
      <p:bldP spid="18" grpId="0" animBg="1"/>
      <p:bldP spid="19" grpId="0" animBg="1"/>
      <p:bldP spid="20" grpId="0" animBg="1"/>
      <p:bldP spid="21" grpId="0" animBg="1"/>
      <p:bldP spid="22" grpId="0" animBg="1"/>
      <p:bldP spid="23"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4800600" y="2819400"/>
            <a:ext cx="1752600" cy="1600200"/>
          </a:xfrm>
          <a:prstGeom prst="ellipse">
            <a:avLst/>
          </a:prstGeom>
          <a:solidFill>
            <a:schemeClr val="accent1">
              <a:alpha val="19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rgbClr val="FF0000"/>
                </a:solidFill>
              </a:rPr>
              <a:t>Challenge</a:t>
            </a:r>
          </a:p>
        </p:txBody>
      </p:sp>
      <p:sp>
        <p:nvSpPr>
          <p:cNvPr id="10" name="Right Arrow 9"/>
          <p:cNvSpPr/>
          <p:nvPr/>
        </p:nvSpPr>
        <p:spPr>
          <a:xfrm rot="2700000">
            <a:off x="6424613" y="4176713"/>
            <a:ext cx="457200" cy="685800"/>
          </a:xfrm>
          <a:prstGeom prst="rightArrow">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Right Arrow 11"/>
          <p:cNvSpPr/>
          <p:nvPr/>
        </p:nvSpPr>
        <p:spPr>
          <a:xfrm rot="8100000">
            <a:off x="4443413" y="4329113"/>
            <a:ext cx="457200" cy="685800"/>
          </a:xfrm>
          <a:prstGeom prst="rightArrow">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ight Arrow 12"/>
          <p:cNvSpPr/>
          <p:nvPr/>
        </p:nvSpPr>
        <p:spPr>
          <a:xfrm rot="18900000" flipV="1">
            <a:off x="6348413" y="2424113"/>
            <a:ext cx="457200" cy="685800"/>
          </a:xfrm>
          <a:prstGeom prst="rightArrow">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ight Arrow 13"/>
          <p:cNvSpPr/>
          <p:nvPr/>
        </p:nvSpPr>
        <p:spPr>
          <a:xfrm rot="10800000">
            <a:off x="4191000" y="3276600"/>
            <a:ext cx="457200" cy="685800"/>
          </a:xfrm>
          <a:prstGeom prst="rightArrow">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ight Arrow 14"/>
          <p:cNvSpPr/>
          <p:nvPr/>
        </p:nvSpPr>
        <p:spPr>
          <a:xfrm rot="10800000" flipH="1">
            <a:off x="6705600" y="3276600"/>
            <a:ext cx="457200" cy="685800"/>
          </a:xfrm>
          <a:prstGeom prst="rightArrow">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ight Arrow 15"/>
          <p:cNvSpPr/>
          <p:nvPr/>
        </p:nvSpPr>
        <p:spPr>
          <a:xfrm rot="13500000">
            <a:off x="4519613" y="2347913"/>
            <a:ext cx="457200" cy="685800"/>
          </a:xfrm>
          <a:prstGeom prst="rightArrow">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Right Arrow 16"/>
          <p:cNvSpPr/>
          <p:nvPr/>
        </p:nvSpPr>
        <p:spPr>
          <a:xfrm rot="5400000">
            <a:off x="5448300" y="4610100"/>
            <a:ext cx="457200" cy="685800"/>
          </a:xfrm>
          <a:prstGeom prst="rightArrow">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ight Arrow 17"/>
          <p:cNvSpPr/>
          <p:nvPr/>
        </p:nvSpPr>
        <p:spPr>
          <a:xfrm rot="16200000" flipV="1">
            <a:off x="5448300" y="1943100"/>
            <a:ext cx="457200" cy="685800"/>
          </a:xfrm>
          <a:prstGeom prst="rightArrow">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9" name="Cloud Callout 18"/>
          <p:cNvSpPr/>
          <p:nvPr/>
        </p:nvSpPr>
        <p:spPr>
          <a:xfrm>
            <a:off x="4648200" y="685800"/>
            <a:ext cx="2362200" cy="990600"/>
          </a:xfrm>
          <a:prstGeom prst="cloudCallout">
            <a:avLst>
              <a:gd name="adj1" fmla="val -3755"/>
              <a:gd name="adj2" fmla="val 72002"/>
            </a:avLst>
          </a:prstGeom>
          <a:solidFill>
            <a:schemeClr val="accent4">
              <a:lumMod val="40000"/>
              <a:lumOff val="60000"/>
              <a:alpha val="9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rgbClr val="0070C0"/>
                </a:solidFill>
              </a:rPr>
              <a:t>regulation</a:t>
            </a:r>
            <a:endParaRPr lang="en-US" dirty="0">
              <a:solidFill>
                <a:srgbClr val="0070C0"/>
              </a:solidFill>
            </a:endParaRPr>
          </a:p>
        </p:txBody>
      </p:sp>
      <p:sp>
        <p:nvSpPr>
          <p:cNvPr id="20" name="Cloud Callout 19"/>
          <p:cNvSpPr/>
          <p:nvPr/>
        </p:nvSpPr>
        <p:spPr>
          <a:xfrm>
            <a:off x="7010400" y="1524000"/>
            <a:ext cx="2514600" cy="1066800"/>
          </a:xfrm>
          <a:prstGeom prst="cloudCallout">
            <a:avLst>
              <a:gd name="adj1" fmla="val -39015"/>
              <a:gd name="adj2" fmla="val 67542"/>
            </a:avLst>
          </a:prstGeom>
          <a:solidFill>
            <a:schemeClr val="accent4">
              <a:lumMod val="40000"/>
              <a:lumOff val="60000"/>
              <a:alpha val="9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70C0"/>
                </a:solidFill>
              </a:rPr>
              <a:t>Land Use </a:t>
            </a:r>
          </a:p>
        </p:txBody>
      </p:sp>
      <p:sp>
        <p:nvSpPr>
          <p:cNvPr id="21" name="Cloud Callout 20"/>
          <p:cNvSpPr/>
          <p:nvPr/>
        </p:nvSpPr>
        <p:spPr>
          <a:xfrm>
            <a:off x="1828800" y="1143000"/>
            <a:ext cx="2362200" cy="990600"/>
          </a:xfrm>
          <a:prstGeom prst="cloudCallout">
            <a:avLst>
              <a:gd name="adj1" fmla="val 45201"/>
              <a:gd name="adj2" fmla="val 55713"/>
            </a:avLst>
          </a:prstGeom>
          <a:solidFill>
            <a:schemeClr val="accent4">
              <a:lumMod val="40000"/>
              <a:lumOff val="60000"/>
              <a:alpha val="9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rgbClr val="0070C0"/>
                </a:solidFill>
              </a:rPr>
              <a:t>Desalination</a:t>
            </a:r>
          </a:p>
        </p:txBody>
      </p:sp>
      <p:sp>
        <p:nvSpPr>
          <p:cNvPr id="22" name="Cloud Callout 21"/>
          <p:cNvSpPr/>
          <p:nvPr/>
        </p:nvSpPr>
        <p:spPr>
          <a:xfrm>
            <a:off x="1676400" y="3048000"/>
            <a:ext cx="2362200" cy="990600"/>
          </a:xfrm>
          <a:prstGeom prst="cloudCallout">
            <a:avLst>
              <a:gd name="adj1" fmla="val 50894"/>
              <a:gd name="adj2" fmla="val 39423"/>
            </a:avLst>
          </a:prstGeom>
          <a:solidFill>
            <a:schemeClr val="accent4">
              <a:lumMod val="40000"/>
              <a:lumOff val="60000"/>
              <a:alpha val="9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70C0"/>
                </a:solidFill>
              </a:rPr>
              <a:t>Alternative Resource</a:t>
            </a:r>
          </a:p>
        </p:txBody>
      </p:sp>
      <p:sp>
        <p:nvSpPr>
          <p:cNvPr id="23" name="Cloud Callout 22"/>
          <p:cNvSpPr/>
          <p:nvPr/>
        </p:nvSpPr>
        <p:spPr>
          <a:xfrm>
            <a:off x="7315200" y="3276600"/>
            <a:ext cx="2362200" cy="990600"/>
          </a:xfrm>
          <a:prstGeom prst="cloudCallout">
            <a:avLst>
              <a:gd name="adj1" fmla="val -51573"/>
              <a:gd name="adj2" fmla="val -35238"/>
            </a:avLst>
          </a:prstGeom>
          <a:solidFill>
            <a:schemeClr val="accent4">
              <a:lumMod val="40000"/>
              <a:lumOff val="60000"/>
              <a:alpha val="9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rgbClr val="0070C0"/>
                </a:solidFill>
              </a:rPr>
              <a:t>Reducing Consumption trend</a:t>
            </a:r>
          </a:p>
        </p:txBody>
      </p:sp>
      <p:sp>
        <p:nvSpPr>
          <p:cNvPr id="24" name="Cloud Callout 23"/>
          <p:cNvSpPr/>
          <p:nvPr/>
        </p:nvSpPr>
        <p:spPr>
          <a:xfrm>
            <a:off x="1828799" y="4885625"/>
            <a:ext cx="2362200" cy="990600"/>
          </a:xfrm>
          <a:prstGeom prst="cloudCallout">
            <a:avLst>
              <a:gd name="adj1" fmla="val 37801"/>
              <a:gd name="adj2" fmla="val -69174"/>
            </a:avLst>
          </a:prstGeom>
          <a:solidFill>
            <a:schemeClr val="accent4">
              <a:lumMod val="40000"/>
              <a:lumOff val="60000"/>
              <a:alpha val="9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70C0"/>
                </a:solidFill>
              </a:rPr>
              <a:t>Increase Efficiency</a:t>
            </a:r>
          </a:p>
        </p:txBody>
      </p:sp>
      <p:sp>
        <p:nvSpPr>
          <p:cNvPr id="25" name="Cloud Callout 24"/>
          <p:cNvSpPr/>
          <p:nvPr/>
        </p:nvSpPr>
        <p:spPr>
          <a:xfrm>
            <a:off x="4648200" y="5486400"/>
            <a:ext cx="2362200" cy="990600"/>
          </a:xfrm>
          <a:prstGeom prst="cloudCallout">
            <a:avLst>
              <a:gd name="adj1" fmla="val -6032"/>
              <a:gd name="adj2" fmla="val -66459"/>
            </a:avLst>
          </a:prstGeom>
          <a:solidFill>
            <a:schemeClr val="accent4">
              <a:lumMod val="40000"/>
              <a:lumOff val="60000"/>
              <a:alpha val="9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70C0"/>
                </a:solidFill>
              </a:rPr>
              <a:t>Population Growth</a:t>
            </a:r>
          </a:p>
        </p:txBody>
      </p:sp>
      <p:sp>
        <p:nvSpPr>
          <p:cNvPr id="26" name="Cloud Callout 25"/>
          <p:cNvSpPr/>
          <p:nvPr/>
        </p:nvSpPr>
        <p:spPr>
          <a:xfrm>
            <a:off x="7010400" y="4800600"/>
            <a:ext cx="2362200" cy="990600"/>
          </a:xfrm>
          <a:prstGeom prst="cloudCallout">
            <a:avLst>
              <a:gd name="adj1" fmla="val -43603"/>
              <a:gd name="adj2" fmla="val -52885"/>
            </a:avLst>
          </a:prstGeom>
          <a:solidFill>
            <a:schemeClr val="accent4">
              <a:lumMod val="40000"/>
              <a:lumOff val="60000"/>
              <a:alpha val="9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70C0"/>
                </a:solidFill>
              </a:rPr>
              <a:t>Raw Water</a:t>
            </a:r>
          </a:p>
        </p:txBody>
      </p:sp>
      <p:pic>
        <p:nvPicPr>
          <p:cNvPr id="27" name="Picture 8" descr="BKT-SENYUM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7999" y="-68038"/>
            <a:ext cx="2362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9875" name="Object 17"/>
          <p:cNvGraphicFramePr>
            <a:graphicFrameLocks noChangeAspect="1"/>
          </p:cNvGraphicFramePr>
          <p:nvPr/>
        </p:nvGraphicFramePr>
        <p:xfrm>
          <a:off x="8140700" y="4800600"/>
          <a:ext cx="2374900" cy="1790700"/>
        </p:xfrm>
        <a:graphic>
          <a:graphicData uri="http://schemas.openxmlformats.org/presentationml/2006/ole">
            <mc:AlternateContent xmlns:mc="http://schemas.openxmlformats.org/markup-compatibility/2006">
              <mc:Choice xmlns:v="urn:schemas-microsoft-com:vml" Requires="v">
                <p:oleObj spid="_x0000_s2122" name="Photo Editor Photo" r:id="rId4" imgW="6954221" imgH="4552381" progId="">
                  <p:embed/>
                </p:oleObj>
              </mc:Choice>
              <mc:Fallback>
                <p:oleObj name="Photo Editor Photo" r:id="rId4" imgW="6954221" imgH="455238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0700" y="4800600"/>
                        <a:ext cx="2374900" cy="179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9" name="Picture 14" descr="g0145658"/>
          <p:cNvPicPr>
            <a:picLocks noGrp="1" noChangeAspect="1" noChangeArrowheads="1"/>
          </p:cNvPicPr>
          <p:nvPr>
            <p:ph sz="quarter" idx="13"/>
          </p:nvPr>
        </p:nvPicPr>
        <p:blipFill>
          <a:blip r:embed="rId6" cstate="print">
            <a:extLst>
              <a:ext uri="{28A0092B-C50C-407E-A947-70E740481C1C}">
                <a14:useLocalDpi xmlns:a14="http://schemas.microsoft.com/office/drawing/2010/main" val="0"/>
              </a:ext>
            </a:extLst>
          </a:blip>
          <a:srcRect/>
          <a:stretch>
            <a:fillRect/>
          </a:stretch>
        </p:blipFill>
        <p:spPr>
          <a:xfrm>
            <a:off x="4855210" y="5043488"/>
            <a:ext cx="1851025" cy="1433513"/>
          </a:xfrm>
        </p:spPr>
      </p:pic>
      <p:pic>
        <p:nvPicPr>
          <p:cNvPr id="32" name="Picture 5" descr="Kiosk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2367" y="521494"/>
            <a:ext cx="18446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0413" y="5070302"/>
            <a:ext cx="17526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9" descr="batamindo2 copy"/>
          <p:cNvPicPr>
            <a:picLocks noChangeAspect="1" noChangeArrowheads="1"/>
          </p:cNvPicPr>
          <p:nvPr/>
        </p:nvPicPr>
        <p:blipFill>
          <a:blip r:embed="rId9" cstate="print">
            <a:lum bright="24000"/>
          </a:blip>
          <a:srcRect/>
          <a:stretch>
            <a:fillRect/>
          </a:stretch>
        </p:blipFill>
        <p:spPr bwMode="auto">
          <a:xfrm>
            <a:off x="8191500" y="1037704"/>
            <a:ext cx="1971564" cy="1391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Picture 2" descr="water use percapita 200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24193" y="3047300"/>
            <a:ext cx="2451291" cy="1524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46009" y="5163661"/>
            <a:ext cx="2216442" cy="1563618"/>
          </a:xfrm>
          <a:prstGeom prst="rect">
            <a:avLst/>
          </a:prstGeom>
        </p:spPr>
      </p:pic>
      <p:pic>
        <p:nvPicPr>
          <p:cNvPr id="38" name="Picture 2" descr="C:\Users\Public\Pictures\peta_batam_konvers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85137" y="2819401"/>
            <a:ext cx="2215184"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46106" y="4419601"/>
            <a:ext cx="1508124" cy="1447799"/>
          </a:xfrm>
          <a:prstGeom prst="rect">
            <a:avLst/>
          </a:prstGeom>
        </p:spPr>
      </p:pic>
      <p:pic>
        <p:nvPicPr>
          <p:cNvPr id="34" name="Picture 33" descr="Masterplan.jpg"/>
          <p:cNvPicPr>
            <a:picLocks noChangeAspect="1"/>
          </p:cNvPicPr>
          <p:nvPr/>
        </p:nvPicPr>
        <p:blipFill>
          <a:blip r:embed="rId14" cstate="print"/>
          <a:srcRect l="3333" t="14444" r="51667" b="48761"/>
          <a:stretch>
            <a:fillRect/>
          </a:stretch>
        </p:blipFill>
        <p:spPr>
          <a:xfrm>
            <a:off x="1599988" y="1597366"/>
            <a:ext cx="1831717" cy="22123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aphicFrame>
        <p:nvGraphicFramePr>
          <p:cNvPr id="40" name="Diagram 39"/>
          <p:cNvGraphicFramePr/>
          <p:nvPr>
            <p:extLst/>
          </p:nvPr>
        </p:nvGraphicFramePr>
        <p:xfrm>
          <a:off x="2838382" y="491728"/>
          <a:ext cx="1463824" cy="1378744"/>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30" name="Picture 2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85226" y="124473"/>
            <a:ext cx="2150255" cy="1484604"/>
          </a:xfrm>
          <a:prstGeom prst="rect">
            <a:avLst/>
          </a:prstGeom>
        </p:spPr>
      </p:pic>
      <p:pic>
        <p:nvPicPr>
          <p:cNvPr id="6" name="Picture 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953954" y="2376943"/>
            <a:ext cx="1580696" cy="1735253"/>
          </a:xfrm>
          <a:prstGeom prst="rect">
            <a:avLst/>
          </a:prstGeom>
        </p:spPr>
      </p:pic>
      <p:pic>
        <p:nvPicPr>
          <p:cNvPr id="3" name="Picture 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320136" y="303932"/>
            <a:ext cx="2419350" cy="1612900"/>
          </a:xfrm>
          <a:prstGeom prst="rect">
            <a:avLst/>
          </a:prstGeom>
        </p:spPr>
      </p:pic>
      <p:pic>
        <p:nvPicPr>
          <p:cNvPr id="4" name="Picture 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044268" y="4652963"/>
            <a:ext cx="1633133" cy="1927860"/>
          </a:xfrm>
          <a:prstGeom prst="rect">
            <a:avLst/>
          </a:prstGeom>
        </p:spPr>
      </p:pic>
    </p:spTree>
    <p:extLst>
      <p:ext uri="{BB962C8B-B14F-4D97-AF65-F5344CB8AC3E}">
        <p14:creationId xmlns:p14="http://schemas.microsoft.com/office/powerpoint/2010/main" val="4105826871"/>
      </p:ext>
    </p:extLst>
  </p:cSld>
  <p:clrMapOvr>
    <a:masterClrMapping/>
  </p:clrMapOvr>
  <p:transition spd="med">
    <p:cover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000"/>
                                        <p:tgtEl>
                                          <p:spTgt spid="9">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bg/>
                                          </p:spTgt>
                                        </p:tgtEl>
                                        <p:attrNameLst>
                                          <p:attrName>style.visibility</p:attrName>
                                        </p:attrNameLst>
                                      </p:cBhvr>
                                      <p:to>
                                        <p:strVal val="visible"/>
                                      </p:to>
                                    </p:set>
                                    <p:animEffect transition="in" filter="fade">
                                      <p:cBhvr>
                                        <p:cTn id="18" dur="2000"/>
                                        <p:tgtEl>
                                          <p:spTgt spid="19">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fade">
                                      <p:cBhvr>
                                        <p:cTn id="21" dur="2000"/>
                                        <p:tgtEl>
                                          <p:spTgt spid="1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ox(ou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xit" presetSubtype="16" fill="hold" nodeType="clickEffect">
                                  <p:stCondLst>
                                    <p:cond delay="0"/>
                                  </p:stCondLst>
                                  <p:childTnLst>
                                    <p:animEffect transition="out" filter="box(in)">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 presetClass="entr" presetSubtype="32"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ox(out)">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xit" presetSubtype="16" fill="hold" nodeType="clickEffect">
                                  <p:stCondLst>
                                    <p:cond delay="0"/>
                                  </p:stCondLst>
                                  <p:childTnLst>
                                    <p:animEffect transition="out" filter="box(in)">
                                      <p:cBhvr>
                                        <p:cTn id="40" dur="500"/>
                                        <p:tgtEl>
                                          <p:spTgt spid="32"/>
                                        </p:tgtEl>
                                      </p:cBhvr>
                                    </p:animEffect>
                                    <p:set>
                                      <p:cBhvr>
                                        <p:cTn id="41" dur="1" fill="hold">
                                          <p:stCondLst>
                                            <p:cond delay="499"/>
                                          </p:stCondLst>
                                        </p:cTn>
                                        <p:tgtEl>
                                          <p:spTgt spid="3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bg/>
                                          </p:spTgt>
                                        </p:tgtEl>
                                        <p:attrNameLst>
                                          <p:attrName>style.visibility</p:attrName>
                                        </p:attrNameLst>
                                      </p:cBhvr>
                                      <p:to>
                                        <p:strVal val="visible"/>
                                      </p:to>
                                    </p:set>
                                    <p:animEffect transition="in" filter="fade">
                                      <p:cBhvr>
                                        <p:cTn id="49" dur="2000"/>
                                        <p:tgtEl>
                                          <p:spTgt spid="20">
                                            <p:bg/>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xEl>
                                              <p:pRg st="0" end="0"/>
                                            </p:txEl>
                                          </p:spTgt>
                                        </p:tgtEl>
                                        <p:attrNameLst>
                                          <p:attrName>style.visibility</p:attrName>
                                        </p:attrNameLst>
                                      </p:cBhvr>
                                      <p:to>
                                        <p:strVal val="visible"/>
                                      </p:to>
                                    </p:set>
                                    <p:animEffect transition="in" filter="fade">
                                      <p:cBhvr>
                                        <p:cTn id="52" dur="2000"/>
                                        <p:tgtEl>
                                          <p:spTgt spid="20">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5"/>
                                        </p:tgtEl>
                                      </p:cBhvr>
                                    </p:animEffect>
                                    <p:set>
                                      <p:cBhvr>
                                        <p:cTn id="62" dur="1" fill="hold">
                                          <p:stCondLst>
                                            <p:cond delay="499"/>
                                          </p:stCondLst>
                                        </p:cTn>
                                        <p:tgtEl>
                                          <p:spTgt spid="3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500"/>
                                        <p:tgtEl>
                                          <p:spTgt spid="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
                                        </p:tgtEl>
                                      </p:cBhvr>
                                    </p:animEffect>
                                    <p:set>
                                      <p:cBhvr>
                                        <p:cTn id="72" dur="1" fill="hold">
                                          <p:stCondLst>
                                            <p:cond delay="499"/>
                                          </p:stCondLst>
                                        </p:cTn>
                                        <p:tgtEl>
                                          <p:spTgt spid="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1000"/>
                                        <p:tgtEl>
                                          <p:spTgt spid="1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3">
                                            <p:bg/>
                                          </p:spTgt>
                                        </p:tgtEl>
                                        <p:attrNameLst>
                                          <p:attrName>style.visibility</p:attrName>
                                        </p:attrNameLst>
                                      </p:cBhvr>
                                      <p:to>
                                        <p:strVal val="visible"/>
                                      </p:to>
                                    </p:set>
                                    <p:animEffect transition="in" filter="fade">
                                      <p:cBhvr>
                                        <p:cTn id="80" dur="2000"/>
                                        <p:tgtEl>
                                          <p:spTgt spid="23">
                                            <p:bg/>
                                          </p:spTgt>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3">
                                            <p:txEl>
                                              <p:pRg st="0" end="0"/>
                                            </p:txEl>
                                          </p:spTgt>
                                        </p:tgtEl>
                                        <p:attrNameLst>
                                          <p:attrName>style.visibility</p:attrName>
                                        </p:attrNameLst>
                                      </p:cBhvr>
                                      <p:to>
                                        <p:strVal val="visible"/>
                                      </p:to>
                                    </p:set>
                                    <p:animEffect transition="in" filter="fade">
                                      <p:cBhvr>
                                        <p:cTn id="83" dur="2000"/>
                                        <p:tgtEl>
                                          <p:spTgt spid="23">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fade">
                                      <p:cBhvr>
                                        <p:cTn id="88" dur="500"/>
                                        <p:tgtEl>
                                          <p:spTgt spid="36"/>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36"/>
                                        </p:tgtEl>
                                      </p:cBhvr>
                                    </p:animEffect>
                                    <p:set>
                                      <p:cBhvr>
                                        <p:cTn id="93" dur="1" fill="hold">
                                          <p:stCondLst>
                                            <p:cond delay="499"/>
                                          </p:stCondLst>
                                        </p:cTn>
                                        <p:tgtEl>
                                          <p:spTgt spid="3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fade">
                                      <p:cBhvr>
                                        <p:cTn id="98" dur="500"/>
                                        <p:tgtEl>
                                          <p:spTgt spid="6"/>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6"/>
                                        </p:tgtEl>
                                      </p:cBhvr>
                                    </p:animEffect>
                                    <p:set>
                                      <p:cBhvr>
                                        <p:cTn id="103" dur="1" fill="hold">
                                          <p:stCondLst>
                                            <p:cond delay="499"/>
                                          </p:stCondLst>
                                        </p:cTn>
                                        <p:tgtEl>
                                          <p:spTgt spid="6"/>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10"/>
                                        </p:tgtEl>
                                        <p:attrNameLst>
                                          <p:attrName>style.visibility</p:attrName>
                                        </p:attrNameLst>
                                      </p:cBhvr>
                                      <p:to>
                                        <p:strVal val="visible"/>
                                      </p:to>
                                    </p:set>
                                    <p:animEffect transition="in" filter="fade">
                                      <p:cBhvr>
                                        <p:cTn id="108" dur="1000"/>
                                        <p:tgtEl>
                                          <p:spTgt spid="10"/>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6">
                                            <p:bg/>
                                          </p:spTgt>
                                        </p:tgtEl>
                                        <p:attrNameLst>
                                          <p:attrName>style.visibility</p:attrName>
                                        </p:attrNameLst>
                                      </p:cBhvr>
                                      <p:to>
                                        <p:strVal val="visible"/>
                                      </p:to>
                                    </p:set>
                                    <p:animEffect transition="in" filter="fade">
                                      <p:cBhvr>
                                        <p:cTn id="111" dur="2000"/>
                                        <p:tgtEl>
                                          <p:spTgt spid="26">
                                            <p:bg/>
                                          </p:spTgt>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26">
                                            <p:txEl>
                                              <p:pRg st="0" end="0"/>
                                            </p:txEl>
                                          </p:spTgt>
                                        </p:tgtEl>
                                        <p:attrNameLst>
                                          <p:attrName>style.visibility</p:attrName>
                                        </p:attrNameLst>
                                      </p:cBhvr>
                                      <p:to>
                                        <p:strVal val="visible"/>
                                      </p:to>
                                    </p:set>
                                    <p:animEffect transition="in" filter="fade">
                                      <p:cBhvr>
                                        <p:cTn id="114" dur="2000"/>
                                        <p:tgtEl>
                                          <p:spTgt spid="26">
                                            <p:txEl>
                                              <p:pRg st="0" end="0"/>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79875"/>
                                        </p:tgtEl>
                                        <p:attrNameLst>
                                          <p:attrName>style.visibility</p:attrName>
                                        </p:attrNameLst>
                                      </p:cBhvr>
                                      <p:to>
                                        <p:strVal val="visible"/>
                                      </p:to>
                                    </p:set>
                                    <p:animEffect transition="in" filter="fade">
                                      <p:cBhvr>
                                        <p:cTn id="119" dur="500"/>
                                        <p:tgtEl>
                                          <p:spTgt spid="79875"/>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500"/>
                                        <p:tgtEl>
                                          <p:spTgt spid="79875"/>
                                        </p:tgtEl>
                                      </p:cBhvr>
                                    </p:animEffect>
                                    <p:set>
                                      <p:cBhvr>
                                        <p:cTn id="124" dur="1" fill="hold">
                                          <p:stCondLst>
                                            <p:cond delay="499"/>
                                          </p:stCondLst>
                                        </p:cTn>
                                        <p:tgtEl>
                                          <p:spTgt spid="7987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6" presetClass="entr" presetSubtype="32" fill="hold" nodeType="clickEffect">
                                  <p:stCondLst>
                                    <p:cond delay="0"/>
                                  </p:stCondLst>
                                  <p:childTnLst>
                                    <p:set>
                                      <p:cBhvr>
                                        <p:cTn id="128" dur="1" fill="hold">
                                          <p:stCondLst>
                                            <p:cond delay="0"/>
                                          </p:stCondLst>
                                        </p:cTn>
                                        <p:tgtEl>
                                          <p:spTgt spid="4"/>
                                        </p:tgtEl>
                                        <p:attrNameLst>
                                          <p:attrName>style.visibility</p:attrName>
                                        </p:attrNameLst>
                                      </p:cBhvr>
                                      <p:to>
                                        <p:strVal val="visible"/>
                                      </p:to>
                                    </p:set>
                                    <p:animEffect transition="in" filter="circle(out)">
                                      <p:cBhvr>
                                        <p:cTn id="129" dur="500"/>
                                        <p:tgtEl>
                                          <p:spTgt spid="4"/>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nodeType="clickEffect">
                                  <p:stCondLst>
                                    <p:cond delay="0"/>
                                  </p:stCondLst>
                                  <p:childTnLst>
                                    <p:animEffect transition="out" filter="fade">
                                      <p:cBhvr>
                                        <p:cTn id="133" dur="500"/>
                                        <p:tgtEl>
                                          <p:spTgt spid="4"/>
                                        </p:tgtEl>
                                      </p:cBhvr>
                                    </p:animEffect>
                                    <p:set>
                                      <p:cBhvr>
                                        <p:cTn id="134" dur="1" fill="hold">
                                          <p:stCondLst>
                                            <p:cond delay="499"/>
                                          </p:stCondLst>
                                        </p:cTn>
                                        <p:tgtEl>
                                          <p:spTgt spid="4"/>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17"/>
                                        </p:tgtEl>
                                        <p:attrNameLst>
                                          <p:attrName>style.visibility</p:attrName>
                                        </p:attrNameLst>
                                      </p:cBhvr>
                                      <p:to>
                                        <p:strVal val="visible"/>
                                      </p:to>
                                    </p:set>
                                    <p:animEffect transition="in" filter="fade">
                                      <p:cBhvr>
                                        <p:cTn id="139" dur="1000"/>
                                        <p:tgtEl>
                                          <p:spTgt spid="17"/>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25">
                                            <p:bg/>
                                          </p:spTgt>
                                        </p:tgtEl>
                                        <p:attrNameLst>
                                          <p:attrName>style.visibility</p:attrName>
                                        </p:attrNameLst>
                                      </p:cBhvr>
                                      <p:to>
                                        <p:strVal val="visible"/>
                                      </p:to>
                                    </p:set>
                                    <p:animEffect transition="in" filter="fade">
                                      <p:cBhvr>
                                        <p:cTn id="142" dur="2000"/>
                                        <p:tgtEl>
                                          <p:spTgt spid="25">
                                            <p:bg/>
                                          </p:spTgt>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25">
                                            <p:txEl>
                                              <p:pRg st="0" end="0"/>
                                            </p:txEl>
                                          </p:spTgt>
                                        </p:tgtEl>
                                        <p:attrNameLst>
                                          <p:attrName>style.visibility</p:attrName>
                                        </p:attrNameLst>
                                      </p:cBhvr>
                                      <p:to>
                                        <p:strVal val="visible"/>
                                      </p:to>
                                    </p:set>
                                    <p:animEffect transition="in" filter="fade">
                                      <p:cBhvr>
                                        <p:cTn id="145" dur="2000"/>
                                        <p:tgtEl>
                                          <p:spTgt spid="25">
                                            <p:txEl>
                                              <p:pRg st="0" end="0"/>
                                            </p:txEl>
                                          </p:spTgt>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nodeType="clickEffect">
                                  <p:stCondLst>
                                    <p:cond delay="0"/>
                                  </p:stCondLst>
                                  <p:childTnLst>
                                    <p:set>
                                      <p:cBhvr>
                                        <p:cTn id="149" dur="1" fill="hold">
                                          <p:stCondLst>
                                            <p:cond delay="0"/>
                                          </p:stCondLst>
                                        </p:cTn>
                                        <p:tgtEl>
                                          <p:spTgt spid="29"/>
                                        </p:tgtEl>
                                        <p:attrNameLst>
                                          <p:attrName>style.visibility</p:attrName>
                                        </p:attrNameLst>
                                      </p:cBhvr>
                                      <p:to>
                                        <p:strVal val="visible"/>
                                      </p:to>
                                    </p:set>
                                    <p:animEffect transition="in" filter="fade">
                                      <p:cBhvr>
                                        <p:cTn id="150" dur="500"/>
                                        <p:tgtEl>
                                          <p:spTgt spid="29"/>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nodeType="clickEffect">
                                  <p:stCondLst>
                                    <p:cond delay="0"/>
                                  </p:stCondLst>
                                  <p:childTnLst>
                                    <p:animEffect transition="out" filter="fade">
                                      <p:cBhvr>
                                        <p:cTn id="154" dur="500"/>
                                        <p:tgtEl>
                                          <p:spTgt spid="29"/>
                                        </p:tgtEl>
                                      </p:cBhvr>
                                    </p:animEffect>
                                    <p:set>
                                      <p:cBhvr>
                                        <p:cTn id="155" dur="1" fill="hold">
                                          <p:stCondLst>
                                            <p:cond delay="499"/>
                                          </p:stCondLst>
                                        </p:cTn>
                                        <p:tgtEl>
                                          <p:spTgt spid="29"/>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nodeType="clickEffect">
                                  <p:stCondLst>
                                    <p:cond delay="0"/>
                                  </p:stCondLst>
                                  <p:childTnLst>
                                    <p:set>
                                      <p:cBhvr>
                                        <p:cTn id="159" dur="1" fill="hold">
                                          <p:stCondLst>
                                            <p:cond delay="0"/>
                                          </p:stCondLst>
                                        </p:cTn>
                                        <p:tgtEl>
                                          <p:spTgt spid="33"/>
                                        </p:tgtEl>
                                        <p:attrNameLst>
                                          <p:attrName>style.visibility</p:attrName>
                                        </p:attrNameLst>
                                      </p:cBhvr>
                                      <p:to>
                                        <p:strVal val="visible"/>
                                      </p:to>
                                    </p:set>
                                    <p:animEffect transition="in" filter="fade">
                                      <p:cBhvr>
                                        <p:cTn id="160" dur="500"/>
                                        <p:tgtEl>
                                          <p:spTgt spid="33"/>
                                        </p:tgtEl>
                                      </p:cBhvr>
                                    </p:animEffect>
                                  </p:childTnLst>
                                </p:cTn>
                              </p:par>
                            </p:childTnLst>
                          </p:cTn>
                        </p:par>
                      </p:childTnLst>
                    </p:cTn>
                  </p:par>
                  <p:par>
                    <p:cTn id="161" fill="hold">
                      <p:stCondLst>
                        <p:cond delay="indefinite"/>
                      </p:stCondLst>
                      <p:childTnLst>
                        <p:par>
                          <p:cTn id="162" fill="hold">
                            <p:stCondLst>
                              <p:cond delay="0"/>
                            </p:stCondLst>
                            <p:childTnLst>
                              <p:par>
                                <p:cTn id="163" presetID="10" presetClass="exit" presetSubtype="0" fill="hold" nodeType="clickEffect">
                                  <p:stCondLst>
                                    <p:cond delay="0"/>
                                  </p:stCondLst>
                                  <p:childTnLst>
                                    <p:animEffect transition="out" filter="fade">
                                      <p:cBhvr>
                                        <p:cTn id="164" dur="500"/>
                                        <p:tgtEl>
                                          <p:spTgt spid="33"/>
                                        </p:tgtEl>
                                      </p:cBhvr>
                                    </p:animEffect>
                                    <p:set>
                                      <p:cBhvr>
                                        <p:cTn id="165" dur="1" fill="hold">
                                          <p:stCondLst>
                                            <p:cond delay="499"/>
                                          </p:stCondLst>
                                        </p:cTn>
                                        <p:tgtEl>
                                          <p:spTgt spid="33"/>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grpId="0" nodeType="clickEffect">
                                  <p:stCondLst>
                                    <p:cond delay="0"/>
                                  </p:stCondLst>
                                  <p:childTnLst>
                                    <p:set>
                                      <p:cBhvr>
                                        <p:cTn id="169" dur="1" fill="hold">
                                          <p:stCondLst>
                                            <p:cond delay="0"/>
                                          </p:stCondLst>
                                        </p:cTn>
                                        <p:tgtEl>
                                          <p:spTgt spid="12"/>
                                        </p:tgtEl>
                                        <p:attrNameLst>
                                          <p:attrName>style.visibility</p:attrName>
                                        </p:attrNameLst>
                                      </p:cBhvr>
                                      <p:to>
                                        <p:strVal val="visible"/>
                                      </p:to>
                                    </p:set>
                                    <p:animEffect transition="in" filter="fade">
                                      <p:cBhvr>
                                        <p:cTn id="170" dur="1000"/>
                                        <p:tgtEl>
                                          <p:spTgt spid="12"/>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24">
                                            <p:bg/>
                                          </p:spTgt>
                                        </p:tgtEl>
                                        <p:attrNameLst>
                                          <p:attrName>style.visibility</p:attrName>
                                        </p:attrNameLst>
                                      </p:cBhvr>
                                      <p:to>
                                        <p:strVal val="visible"/>
                                      </p:to>
                                    </p:set>
                                    <p:animEffect transition="in" filter="fade">
                                      <p:cBhvr>
                                        <p:cTn id="173" dur="2000"/>
                                        <p:tgtEl>
                                          <p:spTgt spid="24">
                                            <p:bg/>
                                          </p:spTgt>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24">
                                            <p:txEl>
                                              <p:pRg st="0" end="0"/>
                                            </p:txEl>
                                          </p:spTgt>
                                        </p:tgtEl>
                                        <p:attrNameLst>
                                          <p:attrName>style.visibility</p:attrName>
                                        </p:attrNameLst>
                                      </p:cBhvr>
                                      <p:to>
                                        <p:strVal val="visible"/>
                                      </p:to>
                                    </p:set>
                                    <p:animEffect transition="in" filter="fade">
                                      <p:cBhvr>
                                        <p:cTn id="176" dur="2000"/>
                                        <p:tgtEl>
                                          <p:spTgt spid="24">
                                            <p:txEl>
                                              <p:pRg st="0" end="0"/>
                                            </p:txEl>
                                          </p:spTgt>
                                        </p:tgtEl>
                                      </p:cBhvr>
                                    </p:animEffect>
                                  </p:childTnLst>
                                </p:cTn>
                              </p:par>
                            </p:childTnLst>
                          </p:cTn>
                        </p:par>
                      </p:childTnLst>
                    </p:cTn>
                  </p:par>
                  <p:par>
                    <p:cTn id="177" fill="hold">
                      <p:stCondLst>
                        <p:cond delay="indefinite"/>
                      </p:stCondLst>
                      <p:childTnLst>
                        <p:par>
                          <p:cTn id="178" fill="hold">
                            <p:stCondLst>
                              <p:cond delay="0"/>
                            </p:stCondLst>
                            <p:childTnLst>
                              <p:par>
                                <p:cTn id="179" presetID="6" presetClass="entr" presetSubtype="32" fill="hold" nodeType="clickEffect">
                                  <p:stCondLst>
                                    <p:cond delay="0"/>
                                  </p:stCondLst>
                                  <p:childTnLst>
                                    <p:set>
                                      <p:cBhvr>
                                        <p:cTn id="180" dur="1" fill="hold">
                                          <p:stCondLst>
                                            <p:cond delay="0"/>
                                          </p:stCondLst>
                                        </p:cTn>
                                        <p:tgtEl>
                                          <p:spTgt spid="31"/>
                                        </p:tgtEl>
                                        <p:attrNameLst>
                                          <p:attrName>style.visibility</p:attrName>
                                        </p:attrNameLst>
                                      </p:cBhvr>
                                      <p:to>
                                        <p:strVal val="visible"/>
                                      </p:to>
                                    </p:set>
                                    <p:animEffect transition="in" filter="circle(out)">
                                      <p:cBhvr>
                                        <p:cTn id="181" dur="500"/>
                                        <p:tgtEl>
                                          <p:spTgt spid="31"/>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xit" presetSubtype="0" fill="hold" nodeType="clickEffect">
                                  <p:stCondLst>
                                    <p:cond delay="0"/>
                                  </p:stCondLst>
                                  <p:childTnLst>
                                    <p:animEffect transition="out" filter="fade">
                                      <p:cBhvr>
                                        <p:cTn id="185" dur="500"/>
                                        <p:tgtEl>
                                          <p:spTgt spid="31"/>
                                        </p:tgtEl>
                                      </p:cBhvr>
                                    </p:animEffect>
                                    <p:set>
                                      <p:cBhvr>
                                        <p:cTn id="186" dur="1" fill="hold">
                                          <p:stCondLst>
                                            <p:cond delay="499"/>
                                          </p:stCondLst>
                                        </p:cTn>
                                        <p:tgtEl>
                                          <p:spTgt spid="31"/>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nodeType="clickEffect">
                                  <p:stCondLst>
                                    <p:cond delay="0"/>
                                  </p:stCondLst>
                                  <p:childTnLst>
                                    <p:set>
                                      <p:cBhvr>
                                        <p:cTn id="190" dur="1" fill="hold">
                                          <p:stCondLst>
                                            <p:cond delay="0"/>
                                          </p:stCondLst>
                                        </p:cTn>
                                        <p:tgtEl>
                                          <p:spTgt spid="11"/>
                                        </p:tgtEl>
                                        <p:attrNameLst>
                                          <p:attrName>style.visibility</p:attrName>
                                        </p:attrNameLst>
                                      </p:cBhvr>
                                      <p:to>
                                        <p:strVal val="visible"/>
                                      </p:to>
                                    </p:set>
                                    <p:animEffect transition="in" filter="fade">
                                      <p:cBhvr>
                                        <p:cTn id="191" dur="500"/>
                                        <p:tgtEl>
                                          <p:spTgt spid="11"/>
                                        </p:tgtEl>
                                      </p:cBhvr>
                                    </p:animEffect>
                                  </p:childTnLst>
                                </p:cTn>
                              </p:par>
                            </p:childTnLst>
                          </p:cTn>
                        </p:par>
                      </p:childTnLst>
                    </p:cTn>
                  </p:par>
                  <p:par>
                    <p:cTn id="192" fill="hold">
                      <p:stCondLst>
                        <p:cond delay="indefinite"/>
                      </p:stCondLst>
                      <p:childTnLst>
                        <p:par>
                          <p:cTn id="193" fill="hold">
                            <p:stCondLst>
                              <p:cond delay="0"/>
                            </p:stCondLst>
                            <p:childTnLst>
                              <p:par>
                                <p:cTn id="194" presetID="10" presetClass="exit" presetSubtype="0" fill="hold" nodeType="clickEffect">
                                  <p:stCondLst>
                                    <p:cond delay="0"/>
                                  </p:stCondLst>
                                  <p:childTnLst>
                                    <p:animEffect transition="out" filter="fade">
                                      <p:cBhvr>
                                        <p:cTn id="195" dur="500"/>
                                        <p:tgtEl>
                                          <p:spTgt spid="11"/>
                                        </p:tgtEl>
                                      </p:cBhvr>
                                    </p:animEffect>
                                    <p:set>
                                      <p:cBhvr>
                                        <p:cTn id="196" dur="1" fill="hold">
                                          <p:stCondLst>
                                            <p:cond delay="499"/>
                                          </p:stCondLst>
                                        </p:cTn>
                                        <p:tgtEl>
                                          <p:spTgt spid="11"/>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grpId="0" nodeType="clickEffect">
                                  <p:stCondLst>
                                    <p:cond delay="0"/>
                                  </p:stCondLst>
                                  <p:childTnLst>
                                    <p:set>
                                      <p:cBhvr>
                                        <p:cTn id="200" dur="1" fill="hold">
                                          <p:stCondLst>
                                            <p:cond delay="0"/>
                                          </p:stCondLst>
                                        </p:cTn>
                                        <p:tgtEl>
                                          <p:spTgt spid="14"/>
                                        </p:tgtEl>
                                        <p:attrNameLst>
                                          <p:attrName>style.visibility</p:attrName>
                                        </p:attrNameLst>
                                      </p:cBhvr>
                                      <p:to>
                                        <p:strVal val="visible"/>
                                      </p:to>
                                    </p:set>
                                    <p:animEffect transition="in" filter="fade">
                                      <p:cBhvr>
                                        <p:cTn id="201" dur="1000"/>
                                        <p:tgtEl>
                                          <p:spTgt spid="14"/>
                                        </p:tgtEl>
                                      </p:cBhvr>
                                    </p:animEffect>
                                  </p:childTnLst>
                                </p:cTn>
                              </p:par>
                              <p:par>
                                <p:cTn id="202" presetID="10" presetClass="entr" presetSubtype="0" fill="hold" grpId="0" nodeType="withEffect">
                                  <p:stCondLst>
                                    <p:cond delay="0"/>
                                  </p:stCondLst>
                                  <p:childTnLst>
                                    <p:set>
                                      <p:cBhvr>
                                        <p:cTn id="203" dur="1" fill="hold">
                                          <p:stCondLst>
                                            <p:cond delay="0"/>
                                          </p:stCondLst>
                                        </p:cTn>
                                        <p:tgtEl>
                                          <p:spTgt spid="22">
                                            <p:bg/>
                                          </p:spTgt>
                                        </p:tgtEl>
                                        <p:attrNameLst>
                                          <p:attrName>style.visibility</p:attrName>
                                        </p:attrNameLst>
                                      </p:cBhvr>
                                      <p:to>
                                        <p:strVal val="visible"/>
                                      </p:to>
                                    </p:set>
                                    <p:animEffect transition="in" filter="fade">
                                      <p:cBhvr>
                                        <p:cTn id="204" dur="2000"/>
                                        <p:tgtEl>
                                          <p:spTgt spid="22">
                                            <p:bg/>
                                          </p:spTgt>
                                        </p:tgtEl>
                                      </p:cBhvr>
                                    </p:animEffect>
                                  </p:childTnLst>
                                </p:cTn>
                              </p:par>
                              <p:par>
                                <p:cTn id="205" presetID="10" presetClass="entr" presetSubtype="0" fill="hold" grpId="0" nodeType="withEffect">
                                  <p:stCondLst>
                                    <p:cond delay="0"/>
                                  </p:stCondLst>
                                  <p:childTnLst>
                                    <p:set>
                                      <p:cBhvr>
                                        <p:cTn id="206" dur="1" fill="hold">
                                          <p:stCondLst>
                                            <p:cond delay="0"/>
                                          </p:stCondLst>
                                        </p:cTn>
                                        <p:tgtEl>
                                          <p:spTgt spid="22">
                                            <p:txEl>
                                              <p:pRg st="0" end="0"/>
                                            </p:txEl>
                                          </p:spTgt>
                                        </p:tgtEl>
                                        <p:attrNameLst>
                                          <p:attrName>style.visibility</p:attrName>
                                        </p:attrNameLst>
                                      </p:cBhvr>
                                      <p:to>
                                        <p:strVal val="visible"/>
                                      </p:to>
                                    </p:set>
                                    <p:animEffect transition="in" filter="fade">
                                      <p:cBhvr>
                                        <p:cTn id="207" dur="2000"/>
                                        <p:tgtEl>
                                          <p:spTgt spid="22">
                                            <p:txEl>
                                              <p:pRg st="0" end="0"/>
                                            </p:txEl>
                                          </p:spTgt>
                                        </p:tgtEl>
                                      </p:cBhvr>
                                    </p:animEffect>
                                  </p:childTnLst>
                                </p:cTn>
                              </p:par>
                            </p:childTnLst>
                          </p:cTn>
                        </p:par>
                      </p:childTnLst>
                    </p:cTn>
                  </p:par>
                  <p:par>
                    <p:cTn id="208" fill="hold">
                      <p:stCondLst>
                        <p:cond delay="indefinite"/>
                      </p:stCondLst>
                      <p:childTnLst>
                        <p:par>
                          <p:cTn id="209" fill="hold">
                            <p:stCondLst>
                              <p:cond delay="0"/>
                            </p:stCondLst>
                            <p:childTnLst>
                              <p:par>
                                <p:cTn id="210" presetID="6" presetClass="entr" presetSubtype="16" fill="hold" nodeType="clickEffect">
                                  <p:stCondLst>
                                    <p:cond delay="0"/>
                                  </p:stCondLst>
                                  <p:childTnLst>
                                    <p:set>
                                      <p:cBhvr>
                                        <p:cTn id="211" dur="1" fill="hold">
                                          <p:stCondLst>
                                            <p:cond delay="0"/>
                                          </p:stCondLst>
                                        </p:cTn>
                                        <p:tgtEl>
                                          <p:spTgt spid="38"/>
                                        </p:tgtEl>
                                        <p:attrNameLst>
                                          <p:attrName>style.visibility</p:attrName>
                                        </p:attrNameLst>
                                      </p:cBhvr>
                                      <p:to>
                                        <p:strVal val="visible"/>
                                      </p:to>
                                    </p:set>
                                    <p:animEffect transition="in" filter="circle(in)">
                                      <p:cBhvr>
                                        <p:cTn id="212" dur="500"/>
                                        <p:tgtEl>
                                          <p:spTgt spid="38"/>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xit" presetSubtype="0" fill="hold" nodeType="clickEffect">
                                  <p:stCondLst>
                                    <p:cond delay="0"/>
                                  </p:stCondLst>
                                  <p:childTnLst>
                                    <p:animEffect transition="out" filter="fade">
                                      <p:cBhvr>
                                        <p:cTn id="216" dur="500"/>
                                        <p:tgtEl>
                                          <p:spTgt spid="38"/>
                                        </p:tgtEl>
                                      </p:cBhvr>
                                    </p:animEffect>
                                    <p:set>
                                      <p:cBhvr>
                                        <p:cTn id="217" dur="1" fill="hold">
                                          <p:stCondLst>
                                            <p:cond delay="499"/>
                                          </p:stCondLst>
                                        </p:cTn>
                                        <p:tgtEl>
                                          <p:spTgt spid="38"/>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nodeType="clickEffect">
                                  <p:stCondLst>
                                    <p:cond delay="0"/>
                                  </p:stCondLst>
                                  <p:childTnLst>
                                    <p:set>
                                      <p:cBhvr>
                                        <p:cTn id="221" dur="1" fill="hold">
                                          <p:stCondLst>
                                            <p:cond delay="0"/>
                                          </p:stCondLst>
                                        </p:cTn>
                                        <p:tgtEl>
                                          <p:spTgt spid="34"/>
                                        </p:tgtEl>
                                        <p:attrNameLst>
                                          <p:attrName>style.visibility</p:attrName>
                                        </p:attrNameLst>
                                      </p:cBhvr>
                                      <p:to>
                                        <p:strVal val="visible"/>
                                      </p:to>
                                    </p:set>
                                    <p:animEffect transition="in" filter="fade">
                                      <p:cBhvr>
                                        <p:cTn id="222" dur="500"/>
                                        <p:tgtEl>
                                          <p:spTgt spid="34"/>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xit" presetSubtype="0" fill="hold" nodeType="clickEffect">
                                  <p:stCondLst>
                                    <p:cond delay="0"/>
                                  </p:stCondLst>
                                  <p:childTnLst>
                                    <p:animEffect transition="out" filter="fade">
                                      <p:cBhvr>
                                        <p:cTn id="226" dur="500"/>
                                        <p:tgtEl>
                                          <p:spTgt spid="34"/>
                                        </p:tgtEl>
                                      </p:cBhvr>
                                    </p:animEffect>
                                    <p:set>
                                      <p:cBhvr>
                                        <p:cTn id="227" dur="1" fill="hold">
                                          <p:stCondLst>
                                            <p:cond delay="499"/>
                                          </p:stCondLst>
                                        </p:cTn>
                                        <p:tgtEl>
                                          <p:spTgt spid="34"/>
                                        </p:tgtEl>
                                        <p:attrNameLst>
                                          <p:attrName>style.visibility</p:attrName>
                                        </p:attrNameLst>
                                      </p:cBhvr>
                                      <p:to>
                                        <p:strVal val="hidden"/>
                                      </p:to>
                                    </p:se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16"/>
                                        </p:tgtEl>
                                        <p:attrNameLst>
                                          <p:attrName>style.visibility</p:attrName>
                                        </p:attrNameLst>
                                      </p:cBhvr>
                                      <p:to>
                                        <p:strVal val="visible"/>
                                      </p:to>
                                    </p:set>
                                    <p:animEffect transition="in" filter="fade">
                                      <p:cBhvr>
                                        <p:cTn id="232" dur="1000"/>
                                        <p:tgtEl>
                                          <p:spTgt spid="16"/>
                                        </p:tgtEl>
                                      </p:cBhvr>
                                    </p:animEffect>
                                  </p:childTnLst>
                                </p:cTn>
                              </p:par>
                              <p:par>
                                <p:cTn id="233" presetID="10" presetClass="entr" presetSubtype="0" fill="hold" grpId="0" nodeType="withEffect">
                                  <p:stCondLst>
                                    <p:cond delay="0"/>
                                  </p:stCondLst>
                                  <p:childTnLst>
                                    <p:set>
                                      <p:cBhvr>
                                        <p:cTn id="234" dur="1" fill="hold">
                                          <p:stCondLst>
                                            <p:cond delay="0"/>
                                          </p:stCondLst>
                                        </p:cTn>
                                        <p:tgtEl>
                                          <p:spTgt spid="21">
                                            <p:bg/>
                                          </p:spTgt>
                                        </p:tgtEl>
                                        <p:attrNameLst>
                                          <p:attrName>style.visibility</p:attrName>
                                        </p:attrNameLst>
                                      </p:cBhvr>
                                      <p:to>
                                        <p:strVal val="visible"/>
                                      </p:to>
                                    </p:set>
                                    <p:animEffect transition="in" filter="fade">
                                      <p:cBhvr>
                                        <p:cTn id="235" dur="2000"/>
                                        <p:tgtEl>
                                          <p:spTgt spid="21">
                                            <p:bg/>
                                          </p:spTgt>
                                        </p:tgtEl>
                                      </p:cBhvr>
                                    </p:animEffect>
                                  </p:childTnLst>
                                </p:cTn>
                              </p:par>
                              <p:par>
                                <p:cTn id="236" presetID="10" presetClass="entr" presetSubtype="0" fill="hold" grpId="0" nodeType="withEffect">
                                  <p:stCondLst>
                                    <p:cond delay="0"/>
                                  </p:stCondLst>
                                  <p:childTnLst>
                                    <p:set>
                                      <p:cBhvr>
                                        <p:cTn id="237" dur="1" fill="hold">
                                          <p:stCondLst>
                                            <p:cond delay="0"/>
                                          </p:stCondLst>
                                        </p:cTn>
                                        <p:tgtEl>
                                          <p:spTgt spid="21">
                                            <p:txEl>
                                              <p:pRg st="0" end="0"/>
                                            </p:txEl>
                                          </p:spTgt>
                                        </p:tgtEl>
                                        <p:attrNameLst>
                                          <p:attrName>style.visibility</p:attrName>
                                        </p:attrNameLst>
                                      </p:cBhvr>
                                      <p:to>
                                        <p:strVal val="visible"/>
                                      </p:to>
                                    </p:set>
                                    <p:animEffect transition="in" filter="fade">
                                      <p:cBhvr>
                                        <p:cTn id="238" dur="2000"/>
                                        <p:tgtEl>
                                          <p:spTgt spid="21">
                                            <p:txEl>
                                              <p:pRg st="0" end="0"/>
                                            </p:txEl>
                                          </p:spTgt>
                                        </p:tgtEl>
                                      </p:cBhvr>
                                    </p:animEffect>
                                  </p:childTnLst>
                                </p:cTn>
                              </p:par>
                            </p:childTnLst>
                          </p:cTn>
                        </p:par>
                      </p:childTnLst>
                    </p:cTn>
                  </p:par>
                  <p:par>
                    <p:cTn id="239" fill="hold">
                      <p:stCondLst>
                        <p:cond delay="indefinite"/>
                      </p:stCondLst>
                      <p:childTnLst>
                        <p:par>
                          <p:cTn id="240" fill="hold">
                            <p:stCondLst>
                              <p:cond delay="0"/>
                            </p:stCondLst>
                            <p:childTnLst>
                              <p:par>
                                <p:cTn id="241" presetID="6" presetClass="entr" presetSubtype="32" fill="hold" grpId="0" nodeType="clickEffect">
                                  <p:stCondLst>
                                    <p:cond delay="0"/>
                                  </p:stCondLst>
                                  <p:childTnLst>
                                    <p:set>
                                      <p:cBhvr>
                                        <p:cTn id="242" dur="1" fill="hold">
                                          <p:stCondLst>
                                            <p:cond delay="0"/>
                                          </p:stCondLst>
                                        </p:cTn>
                                        <p:tgtEl>
                                          <p:spTgt spid="40"/>
                                        </p:tgtEl>
                                        <p:attrNameLst>
                                          <p:attrName>style.visibility</p:attrName>
                                        </p:attrNameLst>
                                      </p:cBhvr>
                                      <p:to>
                                        <p:strVal val="visible"/>
                                      </p:to>
                                    </p:set>
                                    <p:animEffect transition="in" filter="circle(out)">
                                      <p:cBhvr>
                                        <p:cTn id="243" dur="500"/>
                                        <p:tgtEl>
                                          <p:spTgt spid="40"/>
                                        </p:tgtEl>
                                      </p:cBhvr>
                                    </p:animEffect>
                                  </p:childTnLst>
                                </p:cTn>
                              </p:par>
                            </p:childTnLst>
                          </p:cTn>
                        </p:par>
                      </p:childTnLst>
                    </p:cTn>
                  </p:par>
                  <p:par>
                    <p:cTn id="244" fill="hold">
                      <p:stCondLst>
                        <p:cond delay="indefinite"/>
                      </p:stCondLst>
                      <p:childTnLst>
                        <p:par>
                          <p:cTn id="245" fill="hold">
                            <p:stCondLst>
                              <p:cond delay="0"/>
                            </p:stCondLst>
                            <p:childTnLst>
                              <p:par>
                                <p:cTn id="246" presetID="10" presetClass="exit" presetSubtype="0" fill="hold" grpId="1" nodeType="clickEffect">
                                  <p:stCondLst>
                                    <p:cond delay="0"/>
                                  </p:stCondLst>
                                  <p:childTnLst>
                                    <p:animEffect transition="out" filter="fade">
                                      <p:cBhvr>
                                        <p:cTn id="247" dur="500"/>
                                        <p:tgtEl>
                                          <p:spTgt spid="40"/>
                                        </p:tgtEl>
                                      </p:cBhvr>
                                    </p:animEffect>
                                    <p:set>
                                      <p:cBhvr>
                                        <p:cTn id="248" dur="1" fill="hold">
                                          <p:stCondLst>
                                            <p:cond delay="499"/>
                                          </p:stCondLst>
                                        </p:cTn>
                                        <p:tgtEl>
                                          <p:spTgt spid="40"/>
                                        </p:tgtEl>
                                        <p:attrNameLst>
                                          <p:attrName>style.visibility</p:attrName>
                                        </p:attrNameLst>
                                      </p:cBhvr>
                                      <p:to>
                                        <p:strVal val="hidden"/>
                                      </p:to>
                                    </p:set>
                                  </p:childTnLst>
                                </p:cTn>
                              </p:par>
                            </p:childTnLst>
                          </p:cTn>
                        </p:par>
                      </p:childTnLst>
                    </p:cTn>
                  </p:par>
                  <p:par>
                    <p:cTn id="249" fill="hold">
                      <p:stCondLst>
                        <p:cond delay="indefinite"/>
                      </p:stCondLst>
                      <p:childTnLst>
                        <p:par>
                          <p:cTn id="250" fill="hold">
                            <p:stCondLst>
                              <p:cond delay="0"/>
                            </p:stCondLst>
                            <p:childTnLst>
                              <p:par>
                                <p:cTn id="251" presetID="10" presetClass="entr" presetSubtype="0" fill="hold" nodeType="clickEffect">
                                  <p:stCondLst>
                                    <p:cond delay="0"/>
                                  </p:stCondLst>
                                  <p:childTnLst>
                                    <p:set>
                                      <p:cBhvr>
                                        <p:cTn id="252" dur="1" fill="hold">
                                          <p:stCondLst>
                                            <p:cond delay="0"/>
                                          </p:stCondLst>
                                        </p:cTn>
                                        <p:tgtEl>
                                          <p:spTgt spid="30"/>
                                        </p:tgtEl>
                                        <p:attrNameLst>
                                          <p:attrName>style.visibility</p:attrName>
                                        </p:attrNameLst>
                                      </p:cBhvr>
                                      <p:to>
                                        <p:strVal val="visible"/>
                                      </p:to>
                                    </p:set>
                                    <p:animEffect transition="in" filter="fade">
                                      <p:cBhvr>
                                        <p:cTn id="253" dur="500"/>
                                        <p:tgtEl>
                                          <p:spTgt spid="30"/>
                                        </p:tgtEl>
                                      </p:cBhvr>
                                    </p:animEffect>
                                  </p:childTnLst>
                                </p:cTn>
                              </p:par>
                            </p:childTnLst>
                          </p:cTn>
                        </p:par>
                      </p:childTnLst>
                    </p:cTn>
                  </p:par>
                  <p:par>
                    <p:cTn id="254" fill="hold">
                      <p:stCondLst>
                        <p:cond delay="indefinite"/>
                      </p:stCondLst>
                      <p:childTnLst>
                        <p:par>
                          <p:cTn id="255" fill="hold">
                            <p:stCondLst>
                              <p:cond delay="0"/>
                            </p:stCondLst>
                            <p:childTnLst>
                              <p:par>
                                <p:cTn id="256" presetID="10" presetClass="exit" presetSubtype="0" fill="hold" nodeType="clickEffect">
                                  <p:stCondLst>
                                    <p:cond delay="0"/>
                                  </p:stCondLst>
                                  <p:childTnLst>
                                    <p:animEffect transition="out" filter="fade">
                                      <p:cBhvr>
                                        <p:cTn id="257" dur="500"/>
                                        <p:tgtEl>
                                          <p:spTgt spid="30"/>
                                        </p:tgtEl>
                                      </p:cBhvr>
                                    </p:animEffect>
                                    <p:set>
                                      <p:cBhvr>
                                        <p:cTn id="258" dur="1" fill="hold">
                                          <p:stCondLst>
                                            <p:cond delay="499"/>
                                          </p:stCondLst>
                                        </p:cTn>
                                        <p:tgtEl>
                                          <p:spTgt spid="30"/>
                                        </p:tgtEl>
                                        <p:attrNameLst>
                                          <p:attrName>style.visibility</p:attrName>
                                        </p:attrNameLst>
                                      </p:cBhvr>
                                      <p:to>
                                        <p:strVal val="hidden"/>
                                      </p:to>
                                    </p:set>
                                  </p:childTnLst>
                                </p:cTn>
                              </p:par>
                            </p:childTnLst>
                          </p:cTn>
                        </p:par>
                      </p:childTnLst>
                    </p:cTn>
                  </p:par>
                  <p:par>
                    <p:cTn id="259" fill="hold">
                      <p:stCondLst>
                        <p:cond delay="indefinite"/>
                      </p:stCondLst>
                      <p:childTnLst>
                        <p:par>
                          <p:cTn id="260" fill="hold">
                            <p:stCondLst>
                              <p:cond delay="0"/>
                            </p:stCondLst>
                            <p:childTnLst>
                              <p:par>
                                <p:cTn id="261" presetID="4" presetClass="entr" presetSubtype="32" fill="hold" nodeType="clickEffect">
                                  <p:stCondLst>
                                    <p:cond delay="0"/>
                                  </p:stCondLst>
                                  <p:childTnLst>
                                    <p:set>
                                      <p:cBhvr>
                                        <p:cTn id="262" dur="1" fill="hold">
                                          <p:stCondLst>
                                            <p:cond delay="0"/>
                                          </p:stCondLst>
                                        </p:cTn>
                                        <p:tgtEl>
                                          <p:spTgt spid="27"/>
                                        </p:tgtEl>
                                        <p:attrNameLst>
                                          <p:attrName>style.visibility</p:attrName>
                                        </p:attrNameLst>
                                      </p:cBhvr>
                                      <p:to>
                                        <p:strVal val="visible"/>
                                      </p:to>
                                    </p:set>
                                    <p:animEffect transition="in" filter="box(out)">
                                      <p:cBhvr>
                                        <p:cTn id="263" dur="500"/>
                                        <p:tgtEl>
                                          <p:spTgt spid="27"/>
                                        </p:tgtEl>
                                      </p:cBhvr>
                                    </p:animEffect>
                                  </p:childTnLst>
                                </p:cTn>
                              </p:par>
                            </p:childTnLst>
                          </p:cTn>
                        </p:par>
                        <p:par>
                          <p:cTn id="264" fill="hold">
                            <p:stCondLst>
                              <p:cond delay="500"/>
                            </p:stCondLst>
                            <p:childTnLst>
                              <p:par>
                                <p:cTn id="265" presetID="4" presetClass="entr" presetSubtype="32" fill="hold" nodeType="afterEffect">
                                  <p:stCondLst>
                                    <p:cond delay="0"/>
                                  </p:stCondLst>
                                  <p:childTnLst>
                                    <p:set>
                                      <p:cBhvr>
                                        <p:cTn id="266" dur="1" fill="hold">
                                          <p:stCondLst>
                                            <p:cond delay="0"/>
                                          </p:stCondLst>
                                        </p:cTn>
                                        <p:tgtEl>
                                          <p:spTgt spid="32"/>
                                        </p:tgtEl>
                                        <p:attrNameLst>
                                          <p:attrName>style.visibility</p:attrName>
                                        </p:attrNameLst>
                                      </p:cBhvr>
                                      <p:to>
                                        <p:strVal val="visible"/>
                                      </p:to>
                                    </p:set>
                                    <p:animEffect transition="in" filter="box(out)">
                                      <p:cBhvr>
                                        <p:cTn id="267" dur="500"/>
                                        <p:tgtEl>
                                          <p:spTgt spid="32"/>
                                        </p:tgtEl>
                                      </p:cBhvr>
                                    </p:animEffect>
                                  </p:childTnLst>
                                </p:cTn>
                              </p:par>
                            </p:childTnLst>
                          </p:cTn>
                        </p:par>
                        <p:par>
                          <p:cTn id="268" fill="hold">
                            <p:stCondLst>
                              <p:cond delay="1000"/>
                            </p:stCondLst>
                            <p:childTnLst>
                              <p:par>
                                <p:cTn id="269" presetID="6" presetClass="entr" presetSubtype="16" fill="hold" nodeType="afterEffect">
                                  <p:stCondLst>
                                    <p:cond delay="0"/>
                                  </p:stCondLst>
                                  <p:childTnLst>
                                    <p:set>
                                      <p:cBhvr>
                                        <p:cTn id="270" dur="1" fill="hold">
                                          <p:stCondLst>
                                            <p:cond delay="0"/>
                                          </p:stCondLst>
                                        </p:cTn>
                                        <p:tgtEl>
                                          <p:spTgt spid="35"/>
                                        </p:tgtEl>
                                        <p:attrNameLst>
                                          <p:attrName>style.visibility</p:attrName>
                                        </p:attrNameLst>
                                      </p:cBhvr>
                                      <p:to>
                                        <p:strVal val="visible"/>
                                      </p:to>
                                    </p:set>
                                    <p:animEffect transition="in" filter="circle(in)">
                                      <p:cBhvr>
                                        <p:cTn id="271" dur="500"/>
                                        <p:tgtEl>
                                          <p:spTgt spid="35"/>
                                        </p:tgtEl>
                                      </p:cBhvr>
                                    </p:animEffect>
                                  </p:childTnLst>
                                </p:cTn>
                              </p:par>
                            </p:childTnLst>
                          </p:cTn>
                        </p:par>
                        <p:par>
                          <p:cTn id="272" fill="hold">
                            <p:stCondLst>
                              <p:cond delay="1500"/>
                            </p:stCondLst>
                            <p:childTnLst>
                              <p:par>
                                <p:cTn id="273" presetID="10" presetClass="entr" presetSubtype="0" fill="hold" nodeType="afterEffect">
                                  <p:stCondLst>
                                    <p:cond delay="0"/>
                                  </p:stCondLst>
                                  <p:childTnLst>
                                    <p:set>
                                      <p:cBhvr>
                                        <p:cTn id="274" dur="1" fill="hold">
                                          <p:stCondLst>
                                            <p:cond delay="0"/>
                                          </p:stCondLst>
                                        </p:cTn>
                                        <p:tgtEl>
                                          <p:spTgt spid="3"/>
                                        </p:tgtEl>
                                        <p:attrNameLst>
                                          <p:attrName>style.visibility</p:attrName>
                                        </p:attrNameLst>
                                      </p:cBhvr>
                                      <p:to>
                                        <p:strVal val="visible"/>
                                      </p:to>
                                    </p:set>
                                    <p:animEffect transition="in" filter="fade">
                                      <p:cBhvr>
                                        <p:cTn id="275" dur="500"/>
                                        <p:tgtEl>
                                          <p:spTgt spid="3"/>
                                        </p:tgtEl>
                                      </p:cBhvr>
                                    </p:animEffect>
                                  </p:childTnLst>
                                </p:cTn>
                              </p:par>
                            </p:childTnLst>
                          </p:cTn>
                        </p:par>
                        <p:par>
                          <p:cTn id="276" fill="hold">
                            <p:stCondLst>
                              <p:cond delay="2000"/>
                            </p:stCondLst>
                            <p:childTnLst>
                              <p:par>
                                <p:cTn id="277" presetID="6" presetClass="entr" presetSubtype="16" fill="hold" nodeType="afterEffect">
                                  <p:stCondLst>
                                    <p:cond delay="0"/>
                                  </p:stCondLst>
                                  <p:childTnLst>
                                    <p:set>
                                      <p:cBhvr>
                                        <p:cTn id="278" dur="1" fill="hold">
                                          <p:stCondLst>
                                            <p:cond delay="0"/>
                                          </p:stCondLst>
                                        </p:cTn>
                                        <p:tgtEl>
                                          <p:spTgt spid="36"/>
                                        </p:tgtEl>
                                        <p:attrNameLst>
                                          <p:attrName>style.visibility</p:attrName>
                                        </p:attrNameLst>
                                      </p:cBhvr>
                                      <p:to>
                                        <p:strVal val="visible"/>
                                      </p:to>
                                    </p:set>
                                    <p:animEffect transition="in" filter="circle(in)">
                                      <p:cBhvr>
                                        <p:cTn id="279" dur="500"/>
                                        <p:tgtEl>
                                          <p:spTgt spid="36"/>
                                        </p:tgtEl>
                                      </p:cBhvr>
                                    </p:animEffect>
                                  </p:childTnLst>
                                </p:cTn>
                              </p:par>
                            </p:childTnLst>
                          </p:cTn>
                        </p:par>
                        <p:par>
                          <p:cTn id="280" fill="hold">
                            <p:stCondLst>
                              <p:cond delay="2500"/>
                            </p:stCondLst>
                            <p:childTnLst>
                              <p:par>
                                <p:cTn id="281" presetID="6" presetClass="entr" presetSubtype="16" fill="hold" nodeType="afterEffect">
                                  <p:stCondLst>
                                    <p:cond delay="0"/>
                                  </p:stCondLst>
                                  <p:childTnLst>
                                    <p:set>
                                      <p:cBhvr>
                                        <p:cTn id="282" dur="1" fill="hold">
                                          <p:stCondLst>
                                            <p:cond delay="0"/>
                                          </p:stCondLst>
                                        </p:cTn>
                                        <p:tgtEl>
                                          <p:spTgt spid="6"/>
                                        </p:tgtEl>
                                        <p:attrNameLst>
                                          <p:attrName>style.visibility</p:attrName>
                                        </p:attrNameLst>
                                      </p:cBhvr>
                                      <p:to>
                                        <p:strVal val="visible"/>
                                      </p:to>
                                    </p:set>
                                    <p:animEffect transition="in" filter="circle(in)">
                                      <p:cBhvr>
                                        <p:cTn id="283" dur="500"/>
                                        <p:tgtEl>
                                          <p:spTgt spid="6"/>
                                        </p:tgtEl>
                                      </p:cBhvr>
                                    </p:animEffect>
                                  </p:childTnLst>
                                </p:cTn>
                              </p:par>
                            </p:childTnLst>
                          </p:cTn>
                        </p:par>
                        <p:par>
                          <p:cTn id="284" fill="hold">
                            <p:stCondLst>
                              <p:cond delay="3000"/>
                            </p:stCondLst>
                            <p:childTnLst>
                              <p:par>
                                <p:cTn id="285" presetID="6" presetClass="entr" presetSubtype="16" fill="hold" nodeType="afterEffect">
                                  <p:stCondLst>
                                    <p:cond delay="0"/>
                                  </p:stCondLst>
                                  <p:childTnLst>
                                    <p:set>
                                      <p:cBhvr>
                                        <p:cTn id="286" dur="1" fill="hold">
                                          <p:stCondLst>
                                            <p:cond delay="0"/>
                                          </p:stCondLst>
                                        </p:cTn>
                                        <p:tgtEl>
                                          <p:spTgt spid="79875"/>
                                        </p:tgtEl>
                                        <p:attrNameLst>
                                          <p:attrName>style.visibility</p:attrName>
                                        </p:attrNameLst>
                                      </p:cBhvr>
                                      <p:to>
                                        <p:strVal val="visible"/>
                                      </p:to>
                                    </p:set>
                                    <p:animEffect transition="in" filter="circle(in)">
                                      <p:cBhvr>
                                        <p:cTn id="287" dur="500"/>
                                        <p:tgtEl>
                                          <p:spTgt spid="79875"/>
                                        </p:tgtEl>
                                      </p:cBhvr>
                                    </p:animEffect>
                                  </p:childTnLst>
                                </p:cTn>
                              </p:par>
                            </p:childTnLst>
                          </p:cTn>
                        </p:par>
                        <p:par>
                          <p:cTn id="288" fill="hold">
                            <p:stCondLst>
                              <p:cond delay="3500"/>
                            </p:stCondLst>
                            <p:childTnLst>
                              <p:par>
                                <p:cTn id="289" presetID="6" presetClass="entr" presetSubtype="32" fill="hold" nodeType="afterEffect">
                                  <p:stCondLst>
                                    <p:cond delay="0"/>
                                  </p:stCondLst>
                                  <p:childTnLst>
                                    <p:set>
                                      <p:cBhvr>
                                        <p:cTn id="290" dur="1" fill="hold">
                                          <p:stCondLst>
                                            <p:cond delay="0"/>
                                          </p:stCondLst>
                                        </p:cTn>
                                        <p:tgtEl>
                                          <p:spTgt spid="4"/>
                                        </p:tgtEl>
                                        <p:attrNameLst>
                                          <p:attrName>style.visibility</p:attrName>
                                        </p:attrNameLst>
                                      </p:cBhvr>
                                      <p:to>
                                        <p:strVal val="visible"/>
                                      </p:to>
                                    </p:set>
                                    <p:animEffect transition="in" filter="circle(out)">
                                      <p:cBhvr>
                                        <p:cTn id="291" dur="500"/>
                                        <p:tgtEl>
                                          <p:spTgt spid="4"/>
                                        </p:tgtEl>
                                      </p:cBhvr>
                                    </p:animEffect>
                                  </p:childTnLst>
                                </p:cTn>
                              </p:par>
                            </p:childTnLst>
                          </p:cTn>
                        </p:par>
                        <p:par>
                          <p:cTn id="292" fill="hold">
                            <p:stCondLst>
                              <p:cond delay="4000"/>
                            </p:stCondLst>
                            <p:childTnLst>
                              <p:par>
                                <p:cTn id="293" presetID="6" presetClass="entr" presetSubtype="16" fill="hold" nodeType="afterEffect">
                                  <p:stCondLst>
                                    <p:cond delay="0"/>
                                  </p:stCondLst>
                                  <p:childTnLst>
                                    <p:set>
                                      <p:cBhvr>
                                        <p:cTn id="294" dur="1" fill="hold">
                                          <p:stCondLst>
                                            <p:cond delay="0"/>
                                          </p:stCondLst>
                                        </p:cTn>
                                        <p:tgtEl>
                                          <p:spTgt spid="29"/>
                                        </p:tgtEl>
                                        <p:attrNameLst>
                                          <p:attrName>style.visibility</p:attrName>
                                        </p:attrNameLst>
                                      </p:cBhvr>
                                      <p:to>
                                        <p:strVal val="visible"/>
                                      </p:to>
                                    </p:set>
                                    <p:animEffect transition="in" filter="circle(in)">
                                      <p:cBhvr>
                                        <p:cTn id="295" dur="500"/>
                                        <p:tgtEl>
                                          <p:spTgt spid="29"/>
                                        </p:tgtEl>
                                      </p:cBhvr>
                                    </p:animEffect>
                                  </p:childTnLst>
                                </p:cTn>
                              </p:par>
                            </p:childTnLst>
                          </p:cTn>
                        </p:par>
                        <p:par>
                          <p:cTn id="296" fill="hold">
                            <p:stCondLst>
                              <p:cond delay="4500"/>
                            </p:stCondLst>
                            <p:childTnLst>
                              <p:par>
                                <p:cTn id="297" presetID="6" presetClass="entr" presetSubtype="16" fill="hold" nodeType="afterEffect">
                                  <p:stCondLst>
                                    <p:cond delay="0"/>
                                  </p:stCondLst>
                                  <p:childTnLst>
                                    <p:set>
                                      <p:cBhvr>
                                        <p:cTn id="298" dur="1" fill="hold">
                                          <p:stCondLst>
                                            <p:cond delay="0"/>
                                          </p:stCondLst>
                                        </p:cTn>
                                        <p:tgtEl>
                                          <p:spTgt spid="33"/>
                                        </p:tgtEl>
                                        <p:attrNameLst>
                                          <p:attrName>style.visibility</p:attrName>
                                        </p:attrNameLst>
                                      </p:cBhvr>
                                      <p:to>
                                        <p:strVal val="visible"/>
                                      </p:to>
                                    </p:set>
                                    <p:animEffect transition="in" filter="circle(in)">
                                      <p:cBhvr>
                                        <p:cTn id="299" dur="500"/>
                                        <p:tgtEl>
                                          <p:spTgt spid="33"/>
                                        </p:tgtEl>
                                      </p:cBhvr>
                                    </p:animEffect>
                                  </p:childTnLst>
                                </p:cTn>
                              </p:par>
                            </p:childTnLst>
                          </p:cTn>
                        </p:par>
                        <p:par>
                          <p:cTn id="300" fill="hold">
                            <p:stCondLst>
                              <p:cond delay="5000"/>
                            </p:stCondLst>
                            <p:childTnLst>
                              <p:par>
                                <p:cTn id="301" presetID="6" presetClass="entr" presetSubtype="16" fill="hold" nodeType="afterEffect">
                                  <p:stCondLst>
                                    <p:cond delay="0"/>
                                  </p:stCondLst>
                                  <p:childTnLst>
                                    <p:set>
                                      <p:cBhvr>
                                        <p:cTn id="302" dur="1" fill="hold">
                                          <p:stCondLst>
                                            <p:cond delay="0"/>
                                          </p:stCondLst>
                                        </p:cTn>
                                        <p:tgtEl>
                                          <p:spTgt spid="31"/>
                                        </p:tgtEl>
                                        <p:attrNameLst>
                                          <p:attrName>style.visibility</p:attrName>
                                        </p:attrNameLst>
                                      </p:cBhvr>
                                      <p:to>
                                        <p:strVal val="visible"/>
                                      </p:to>
                                    </p:set>
                                    <p:animEffect transition="in" filter="circle(in)">
                                      <p:cBhvr>
                                        <p:cTn id="303" dur="500"/>
                                        <p:tgtEl>
                                          <p:spTgt spid="31"/>
                                        </p:tgtEl>
                                      </p:cBhvr>
                                    </p:animEffect>
                                  </p:childTnLst>
                                </p:cTn>
                              </p:par>
                            </p:childTnLst>
                          </p:cTn>
                        </p:par>
                        <p:par>
                          <p:cTn id="304" fill="hold">
                            <p:stCondLst>
                              <p:cond delay="5500"/>
                            </p:stCondLst>
                            <p:childTnLst>
                              <p:par>
                                <p:cTn id="305" presetID="6" presetClass="entr" presetSubtype="16" fill="hold" nodeType="afterEffect">
                                  <p:stCondLst>
                                    <p:cond delay="0"/>
                                  </p:stCondLst>
                                  <p:childTnLst>
                                    <p:set>
                                      <p:cBhvr>
                                        <p:cTn id="306" dur="1" fill="hold">
                                          <p:stCondLst>
                                            <p:cond delay="0"/>
                                          </p:stCondLst>
                                        </p:cTn>
                                        <p:tgtEl>
                                          <p:spTgt spid="11"/>
                                        </p:tgtEl>
                                        <p:attrNameLst>
                                          <p:attrName>style.visibility</p:attrName>
                                        </p:attrNameLst>
                                      </p:cBhvr>
                                      <p:to>
                                        <p:strVal val="visible"/>
                                      </p:to>
                                    </p:set>
                                    <p:animEffect transition="in" filter="circle(in)">
                                      <p:cBhvr>
                                        <p:cTn id="307" dur="500"/>
                                        <p:tgtEl>
                                          <p:spTgt spid="11"/>
                                        </p:tgtEl>
                                      </p:cBhvr>
                                    </p:animEffect>
                                  </p:childTnLst>
                                </p:cTn>
                              </p:par>
                            </p:childTnLst>
                          </p:cTn>
                        </p:par>
                        <p:par>
                          <p:cTn id="308" fill="hold">
                            <p:stCondLst>
                              <p:cond delay="6000"/>
                            </p:stCondLst>
                            <p:childTnLst>
                              <p:par>
                                <p:cTn id="309" presetID="6" presetClass="entr" presetSubtype="16" fill="hold" nodeType="afterEffect">
                                  <p:stCondLst>
                                    <p:cond delay="0"/>
                                  </p:stCondLst>
                                  <p:childTnLst>
                                    <p:set>
                                      <p:cBhvr>
                                        <p:cTn id="310" dur="1" fill="hold">
                                          <p:stCondLst>
                                            <p:cond delay="0"/>
                                          </p:stCondLst>
                                        </p:cTn>
                                        <p:tgtEl>
                                          <p:spTgt spid="38"/>
                                        </p:tgtEl>
                                        <p:attrNameLst>
                                          <p:attrName>style.visibility</p:attrName>
                                        </p:attrNameLst>
                                      </p:cBhvr>
                                      <p:to>
                                        <p:strVal val="visible"/>
                                      </p:to>
                                    </p:set>
                                    <p:animEffect transition="in" filter="circle(in)">
                                      <p:cBhvr>
                                        <p:cTn id="311" dur="500"/>
                                        <p:tgtEl>
                                          <p:spTgt spid="38"/>
                                        </p:tgtEl>
                                      </p:cBhvr>
                                    </p:animEffect>
                                  </p:childTnLst>
                                </p:cTn>
                              </p:par>
                            </p:childTnLst>
                          </p:cTn>
                        </p:par>
                        <p:par>
                          <p:cTn id="312" fill="hold">
                            <p:stCondLst>
                              <p:cond delay="6500"/>
                            </p:stCondLst>
                            <p:childTnLst>
                              <p:par>
                                <p:cTn id="313" presetID="6" presetClass="entr" presetSubtype="16" fill="hold" nodeType="afterEffect">
                                  <p:stCondLst>
                                    <p:cond delay="0"/>
                                  </p:stCondLst>
                                  <p:childTnLst>
                                    <p:set>
                                      <p:cBhvr>
                                        <p:cTn id="314" dur="1" fill="hold">
                                          <p:stCondLst>
                                            <p:cond delay="0"/>
                                          </p:stCondLst>
                                        </p:cTn>
                                        <p:tgtEl>
                                          <p:spTgt spid="34"/>
                                        </p:tgtEl>
                                        <p:attrNameLst>
                                          <p:attrName>style.visibility</p:attrName>
                                        </p:attrNameLst>
                                      </p:cBhvr>
                                      <p:to>
                                        <p:strVal val="visible"/>
                                      </p:to>
                                    </p:set>
                                    <p:animEffect transition="in" filter="circle(in)">
                                      <p:cBhvr>
                                        <p:cTn id="315" dur="500"/>
                                        <p:tgtEl>
                                          <p:spTgt spid="34"/>
                                        </p:tgtEl>
                                      </p:cBhvr>
                                    </p:animEffect>
                                  </p:childTnLst>
                                </p:cTn>
                              </p:par>
                            </p:childTnLst>
                          </p:cTn>
                        </p:par>
                        <p:par>
                          <p:cTn id="316" fill="hold">
                            <p:stCondLst>
                              <p:cond delay="7000"/>
                            </p:stCondLst>
                            <p:childTnLst>
                              <p:par>
                                <p:cTn id="317" presetID="6" presetClass="entr" presetSubtype="16" fill="hold" grpId="2" nodeType="afterEffect">
                                  <p:stCondLst>
                                    <p:cond delay="0"/>
                                  </p:stCondLst>
                                  <p:childTnLst>
                                    <p:set>
                                      <p:cBhvr>
                                        <p:cTn id="318" dur="1" fill="hold">
                                          <p:stCondLst>
                                            <p:cond delay="0"/>
                                          </p:stCondLst>
                                        </p:cTn>
                                        <p:tgtEl>
                                          <p:spTgt spid="40"/>
                                        </p:tgtEl>
                                        <p:attrNameLst>
                                          <p:attrName>style.visibility</p:attrName>
                                        </p:attrNameLst>
                                      </p:cBhvr>
                                      <p:to>
                                        <p:strVal val="visible"/>
                                      </p:to>
                                    </p:set>
                                    <p:animEffect transition="in" filter="circle(in)">
                                      <p:cBhvr>
                                        <p:cTn id="319" dur="500"/>
                                        <p:tgtEl>
                                          <p:spTgt spid="40"/>
                                        </p:tgtEl>
                                      </p:cBhvr>
                                    </p:animEffect>
                                  </p:childTnLst>
                                </p:cTn>
                              </p:par>
                            </p:childTnLst>
                          </p:cTn>
                        </p:par>
                        <p:par>
                          <p:cTn id="320" fill="hold">
                            <p:stCondLst>
                              <p:cond delay="7500"/>
                            </p:stCondLst>
                            <p:childTnLst>
                              <p:par>
                                <p:cTn id="321" presetID="6" presetClass="entr" presetSubtype="16" fill="hold" nodeType="afterEffect">
                                  <p:stCondLst>
                                    <p:cond delay="0"/>
                                  </p:stCondLst>
                                  <p:childTnLst>
                                    <p:set>
                                      <p:cBhvr>
                                        <p:cTn id="322" dur="1" fill="hold">
                                          <p:stCondLst>
                                            <p:cond delay="0"/>
                                          </p:stCondLst>
                                        </p:cTn>
                                        <p:tgtEl>
                                          <p:spTgt spid="30"/>
                                        </p:tgtEl>
                                        <p:attrNameLst>
                                          <p:attrName>style.visibility</p:attrName>
                                        </p:attrNameLst>
                                      </p:cBhvr>
                                      <p:to>
                                        <p:strVal val="visible"/>
                                      </p:to>
                                    </p:set>
                                    <p:animEffect transition="in" filter="circle(in)">
                                      <p:cBhvr>
                                        <p:cTn id="3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10" grpId="0" animBg="1"/>
      <p:bldP spid="12" grpId="0" animBg="1"/>
      <p:bldP spid="13" grpId="0" animBg="1"/>
      <p:bldP spid="14" grpId="0" animBg="1"/>
      <p:bldP spid="15" grpId="0" animBg="1"/>
      <p:bldP spid="16" grpId="0" animBg="1"/>
      <p:bldP spid="17" grpId="0" animBg="1"/>
      <p:bldP spid="18" grpId="0" animBg="1"/>
      <p:bldP spid="19" grpId="0" build="allAtOnce" animBg="1"/>
      <p:bldP spid="20" grpId="0" build="allAtOnce" animBg="1"/>
      <p:bldP spid="21" grpId="0" build="allAtOnce" animBg="1"/>
      <p:bldP spid="22" grpId="0" build="allAtOnce" animBg="1"/>
      <p:bldP spid="23" grpId="0" build="allAtOnce" animBg="1"/>
      <p:bldP spid="24" grpId="0" build="allAtOnce" animBg="1"/>
      <p:bldP spid="25" grpId="0" build="allAtOnce" animBg="1"/>
      <p:bldP spid="26" grpId="0" build="allAtOnce" animBg="1"/>
      <p:bldGraphic spid="40" grpId="0">
        <p:bldAsOne/>
      </p:bldGraphic>
      <p:bldGraphic spid="40" grpId="1">
        <p:bldAsOne/>
      </p:bldGraphic>
      <p:bldGraphic spid="40" grpId="2">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Title 3"/>
          <p:cNvSpPr txBox="1">
            <a:spLocks noGrp="1"/>
          </p:cNvSpPr>
          <p:nvPr>
            <p:ph type="ctrTitle"/>
          </p:nvPr>
        </p:nvSpPr>
        <p:spPr>
          <a:xfrm>
            <a:off x="2567608" y="4316037"/>
            <a:ext cx="7486600" cy="1107996"/>
          </a:xfrm>
          <a:extLst/>
        </p:spPr>
        <p:txBody>
          <a:bodyPr rtlCol="0">
            <a:spAutoFit/>
          </a:bodyPr>
          <a:lstStyle/>
          <a:p>
            <a:pPr eaLnBrk="1" fontAlgn="auto" hangingPunct="1">
              <a:spcBef>
                <a:spcPts val="0"/>
              </a:spcBef>
              <a:spcAft>
                <a:spcPts val="0"/>
              </a:spcAft>
              <a:defRPr/>
            </a:pPr>
            <a:r>
              <a:rPr lang="en-SG" sz="6600" b="1" dirty="0">
                <a:ln w="10160">
                  <a:solidFill>
                    <a:schemeClr val="accent1"/>
                  </a:solidFill>
                  <a:prstDash val="solid"/>
                </a:ln>
                <a:solidFill>
                  <a:srgbClr val="FFC000"/>
                </a:solidFill>
                <a:effectLst>
                  <a:outerShdw blurRad="38100" dist="32000" dir="5400000" algn="tl">
                    <a:srgbClr val="000000">
                      <a:alpha val="30000"/>
                    </a:srgbClr>
                  </a:outerShdw>
                </a:effectLst>
                <a:latin typeface="Aharoni" pitchFamily="2" charset="-79"/>
                <a:cs typeface="Aharoni" pitchFamily="2" charset="-79"/>
              </a:rPr>
              <a:t>Thank You</a:t>
            </a:r>
            <a:endParaRPr lang="id-ID" sz="6600" b="1" dirty="0">
              <a:ln w="10160">
                <a:solidFill>
                  <a:schemeClr val="accent1"/>
                </a:solidFill>
                <a:prstDash val="solid"/>
              </a:ln>
              <a:solidFill>
                <a:srgbClr val="FFC000"/>
              </a:solidFill>
              <a:effectLst>
                <a:outerShdw blurRad="38100" dist="32000" dir="5400000" algn="tl">
                  <a:srgbClr val="000000">
                    <a:alpha val="30000"/>
                  </a:srgbClr>
                </a:outerShdw>
              </a:effectLst>
              <a:latin typeface="Aharoni" pitchFamily="2" charset="-79"/>
              <a:cs typeface="Aharoni" pitchFamily="2" charset="-79"/>
            </a:endParaRPr>
          </a:p>
        </p:txBody>
      </p:sp>
      <p:pic>
        <p:nvPicPr>
          <p:cNvPr id="33795" name="Picture 14" descr="LF Defa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765175"/>
            <a:ext cx="7467600"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6406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4"/>
          <p:cNvSpPr>
            <a:spLocks noGrp="1" noChangeArrowheads="1"/>
          </p:cNvSpPr>
          <p:nvPr>
            <p:ph type="title"/>
          </p:nvPr>
        </p:nvSpPr>
        <p:spPr>
          <a:xfrm>
            <a:off x="2530476" y="404813"/>
            <a:ext cx="7737475" cy="774700"/>
          </a:xfrm>
        </p:spPr>
        <p:txBody>
          <a:bodyPr anchor="t"/>
          <a:lstStyle/>
          <a:p>
            <a:pPr eaLnBrk="1" hangingPunct="1"/>
            <a:r>
              <a:rPr lang="en-US" b="1" dirty="0" err="1">
                <a:solidFill>
                  <a:srgbClr val="000066"/>
                </a:solidFill>
              </a:rPr>
              <a:t>Batam</a:t>
            </a:r>
            <a:r>
              <a:rPr lang="en-US" b="1" dirty="0">
                <a:solidFill>
                  <a:srgbClr val="000066"/>
                </a:solidFill>
              </a:rPr>
              <a:t> Island</a:t>
            </a:r>
          </a:p>
        </p:txBody>
      </p:sp>
      <p:pic>
        <p:nvPicPr>
          <p:cNvPr id="1208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1303338"/>
            <a:ext cx="3760788" cy="3217862"/>
          </a:xfrm>
          <a:prstGeom prst="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w="28575">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miter lim="800000"/>
            <a:headEnd/>
            <a:tailEnd/>
          </a:ln>
          <a:effectLst>
            <a:glow rad="127000">
              <a:srgbClr val="00B0F0">
                <a:alpha val="70000"/>
              </a:srgbClr>
            </a:glow>
            <a:outerShdw blurRad="50800" dist="50800" dir="5400000" algn="ctr" rotWithShape="0">
              <a:srgbClr val="00B0F0"/>
            </a:outerShdw>
          </a:effectLst>
          <a:extLst/>
        </p:spPr>
      </p:pic>
      <p:pic>
        <p:nvPicPr>
          <p:cNvPr id="1208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463" y="1298217"/>
            <a:ext cx="3981450" cy="3235325"/>
          </a:xfrm>
          <a:prstGeom prst="rect">
            <a:avLst/>
          </a:prstGeom>
          <a:noFill/>
          <a:ln w="28575">
            <a:noFill/>
            <a:miter lim="800000"/>
            <a:headEnd/>
            <a:tailEnd/>
          </a:ln>
          <a:effectLst>
            <a:glow rad="228600">
              <a:srgbClr val="00B0F0">
                <a:alpha val="70000"/>
              </a:srgbClr>
            </a:glow>
          </a:effectLst>
          <a:extLst>
            <a:ext uri="{909E8E84-426E-40DD-AFC4-6F175D3DCCD1}">
              <a14:hiddenFill xmlns:a14="http://schemas.microsoft.com/office/drawing/2010/main">
                <a:solidFill>
                  <a:srgbClr val="FFFFFF"/>
                </a:solidFill>
              </a14:hiddenFill>
            </a:ext>
          </a:extLst>
        </p:spPr>
      </p:pic>
      <p:sp>
        <p:nvSpPr>
          <p:cNvPr id="120839" name="Text Box 7"/>
          <p:cNvSpPr txBox="1">
            <a:spLocks noChangeArrowheads="1"/>
          </p:cNvSpPr>
          <p:nvPr/>
        </p:nvSpPr>
        <p:spPr bwMode="auto">
          <a:xfrm>
            <a:off x="2135189" y="4894264"/>
            <a:ext cx="3673475" cy="1277937"/>
          </a:xfrm>
          <a:prstGeom prst="rect">
            <a:avLst/>
          </a:prstGeom>
          <a:noFill/>
          <a:ln w="28575">
            <a:solidFill>
              <a:schemeClr val="tx1">
                <a:alpha val="30196"/>
              </a:schemeClr>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1400" b="1" dirty="0">
                <a:solidFill>
                  <a:srgbClr val="0033CC"/>
                </a:solidFill>
              </a:rPr>
              <a:t>Area		: 415 km2</a:t>
            </a:r>
          </a:p>
          <a:p>
            <a:pPr>
              <a:spcBef>
                <a:spcPct val="50000"/>
              </a:spcBef>
            </a:pPr>
            <a:r>
              <a:rPr lang="en-US" sz="1400" b="1" dirty="0">
                <a:solidFill>
                  <a:srgbClr val="0033CC"/>
                </a:solidFill>
              </a:rPr>
              <a:t>Population</a:t>
            </a:r>
            <a:r>
              <a:rPr lang="id-ID" sz="1400" b="1" dirty="0">
                <a:solidFill>
                  <a:srgbClr val="0033CC"/>
                </a:solidFill>
              </a:rPr>
              <a:t> (</a:t>
            </a:r>
            <a:r>
              <a:rPr lang="id-ID" sz="1400" b="1" dirty="0" smtClean="0">
                <a:solidFill>
                  <a:srgbClr val="0033CC"/>
                </a:solidFill>
              </a:rPr>
              <a:t>201</a:t>
            </a:r>
            <a:r>
              <a:rPr lang="en-SG" sz="1400" b="1" dirty="0">
                <a:solidFill>
                  <a:srgbClr val="0033CC"/>
                </a:solidFill>
              </a:rPr>
              <a:t>3</a:t>
            </a:r>
            <a:r>
              <a:rPr lang="id-ID" sz="1400" b="1" dirty="0" smtClean="0">
                <a:solidFill>
                  <a:srgbClr val="0033CC"/>
                </a:solidFill>
              </a:rPr>
              <a:t>) </a:t>
            </a:r>
            <a:r>
              <a:rPr lang="en-US" sz="1400" b="1" dirty="0">
                <a:solidFill>
                  <a:srgbClr val="0033CC"/>
                </a:solidFill>
              </a:rPr>
              <a:t>	: </a:t>
            </a:r>
            <a:r>
              <a:rPr lang="id-ID" sz="1400" b="1" dirty="0" smtClean="0">
                <a:solidFill>
                  <a:srgbClr val="0033CC"/>
                </a:solidFill>
              </a:rPr>
              <a:t>1</a:t>
            </a:r>
            <a:r>
              <a:rPr lang="en-US" sz="1400" b="1" dirty="0" smtClean="0">
                <a:solidFill>
                  <a:srgbClr val="0033CC"/>
                </a:solidFill>
              </a:rPr>
              <a:t>.</a:t>
            </a:r>
            <a:r>
              <a:rPr lang="en-SG" sz="1400" b="1" dirty="0" smtClean="0">
                <a:solidFill>
                  <a:srgbClr val="0033CC"/>
                </a:solidFill>
              </a:rPr>
              <a:t>128 </a:t>
            </a:r>
            <a:r>
              <a:rPr lang="id-ID" sz="1400" b="1" dirty="0" smtClean="0">
                <a:solidFill>
                  <a:srgbClr val="0033CC"/>
                </a:solidFill>
              </a:rPr>
              <a:t>million</a:t>
            </a:r>
            <a:endParaRPr lang="en-US" sz="1400" b="1" dirty="0">
              <a:solidFill>
                <a:srgbClr val="0033CC"/>
              </a:solidFill>
            </a:endParaRPr>
          </a:p>
          <a:p>
            <a:pPr>
              <a:spcBef>
                <a:spcPct val="50000"/>
              </a:spcBef>
            </a:pPr>
            <a:r>
              <a:rPr lang="en-US" sz="1400" b="1" dirty="0">
                <a:solidFill>
                  <a:srgbClr val="0033CC"/>
                </a:solidFill>
              </a:rPr>
              <a:t>Precipitation	: 2,454 mm/ </a:t>
            </a:r>
            <a:r>
              <a:rPr lang="en-US" sz="1400" b="1" dirty="0" err="1">
                <a:solidFill>
                  <a:srgbClr val="0033CC"/>
                </a:solidFill>
              </a:rPr>
              <a:t>tahun</a:t>
            </a:r>
            <a:r>
              <a:rPr lang="id-ID" sz="1400" b="1" dirty="0">
                <a:solidFill>
                  <a:srgbClr val="0033CC"/>
                </a:solidFill>
              </a:rPr>
              <a:t> </a:t>
            </a:r>
            <a:endParaRPr lang="en-US" sz="1400" b="1" dirty="0">
              <a:solidFill>
                <a:srgbClr val="0033CC"/>
              </a:solidFill>
            </a:endParaRPr>
          </a:p>
          <a:p>
            <a:pPr>
              <a:spcBef>
                <a:spcPct val="50000"/>
              </a:spcBef>
            </a:pPr>
            <a:r>
              <a:rPr lang="en-US" sz="1400" b="1" dirty="0">
                <a:solidFill>
                  <a:srgbClr val="0033CC"/>
                </a:solidFill>
              </a:rPr>
              <a:t>Raw Water		 : 385 MLD</a:t>
            </a:r>
            <a:endParaRPr lang="id-ID" sz="1400" b="1" dirty="0">
              <a:solidFill>
                <a:srgbClr val="0033CC"/>
              </a:solidFill>
            </a:endParaRPr>
          </a:p>
        </p:txBody>
      </p:sp>
      <p:sp>
        <p:nvSpPr>
          <p:cNvPr id="6" name="Text Box 7"/>
          <p:cNvSpPr txBox="1">
            <a:spLocks noChangeArrowheads="1"/>
          </p:cNvSpPr>
          <p:nvPr/>
        </p:nvSpPr>
        <p:spPr bwMode="auto">
          <a:xfrm>
            <a:off x="6240464" y="4894264"/>
            <a:ext cx="3959225" cy="1277273"/>
          </a:xfrm>
          <a:prstGeom prst="rect">
            <a:avLst/>
          </a:prstGeom>
          <a:noFill/>
          <a:ln w="28575">
            <a:solidFill>
              <a:schemeClr val="tx1">
                <a:alpha val="30196"/>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1400" b="1" dirty="0">
                <a:solidFill>
                  <a:srgbClr val="0033CC"/>
                </a:solidFill>
              </a:rPr>
              <a:t>Developed since		: 1971</a:t>
            </a:r>
          </a:p>
          <a:p>
            <a:pPr>
              <a:spcBef>
                <a:spcPct val="50000"/>
              </a:spcBef>
            </a:pPr>
            <a:r>
              <a:rPr lang="en-US" sz="1400" b="1" dirty="0">
                <a:solidFill>
                  <a:srgbClr val="0033CC"/>
                </a:solidFill>
              </a:rPr>
              <a:t>Status 			: FTZ (2007)</a:t>
            </a:r>
          </a:p>
          <a:p>
            <a:pPr>
              <a:spcBef>
                <a:spcPct val="50000"/>
              </a:spcBef>
            </a:pPr>
            <a:r>
              <a:rPr lang="en-US" sz="1400" b="1" dirty="0">
                <a:solidFill>
                  <a:srgbClr val="0033CC"/>
                </a:solidFill>
              </a:rPr>
              <a:t>F</a:t>
            </a:r>
            <a:r>
              <a:rPr lang="id-ID" sz="1400" b="1" dirty="0">
                <a:solidFill>
                  <a:srgbClr val="0033CC"/>
                </a:solidFill>
              </a:rPr>
              <a:t>oreign </a:t>
            </a:r>
            <a:r>
              <a:rPr lang="en-US" sz="1400" b="1" dirty="0">
                <a:solidFill>
                  <a:srgbClr val="0033CC"/>
                </a:solidFill>
              </a:rPr>
              <a:t>Company  (</a:t>
            </a:r>
            <a:r>
              <a:rPr lang="en-US" sz="1400" b="1" dirty="0" smtClean="0">
                <a:solidFill>
                  <a:srgbClr val="0033CC"/>
                </a:solidFill>
              </a:rPr>
              <a:t>2013)</a:t>
            </a:r>
            <a:r>
              <a:rPr lang="en-US" sz="1400" b="1" dirty="0">
                <a:solidFill>
                  <a:srgbClr val="0033CC"/>
                </a:solidFill>
              </a:rPr>
              <a:t>	</a:t>
            </a:r>
            <a:r>
              <a:rPr lang="id-ID" sz="1400" b="1" dirty="0">
                <a:solidFill>
                  <a:srgbClr val="0033CC"/>
                </a:solidFill>
              </a:rPr>
              <a:t>: </a:t>
            </a:r>
            <a:r>
              <a:rPr lang="en-US" sz="1400" b="1" dirty="0" smtClean="0">
                <a:solidFill>
                  <a:srgbClr val="0033CC"/>
                </a:solidFill>
              </a:rPr>
              <a:t>676</a:t>
            </a:r>
            <a:endParaRPr lang="id-ID" sz="1400" b="1" dirty="0">
              <a:solidFill>
                <a:srgbClr val="0033CC"/>
              </a:solidFill>
            </a:endParaRPr>
          </a:p>
          <a:p>
            <a:pPr>
              <a:spcBef>
                <a:spcPct val="50000"/>
              </a:spcBef>
            </a:pPr>
            <a:r>
              <a:rPr lang="id-ID" sz="1400" b="1" dirty="0">
                <a:solidFill>
                  <a:srgbClr val="0033CC"/>
                </a:solidFill>
              </a:rPr>
              <a:t>Foreign Investment </a:t>
            </a:r>
            <a:r>
              <a:rPr lang="en-US" sz="1400" b="1" dirty="0">
                <a:solidFill>
                  <a:srgbClr val="0033CC"/>
                </a:solidFill>
              </a:rPr>
              <a:t> (USD Million)</a:t>
            </a:r>
            <a:r>
              <a:rPr lang="id-ID" sz="1400" b="1" dirty="0">
                <a:solidFill>
                  <a:srgbClr val="0033CC"/>
                </a:solidFill>
              </a:rPr>
              <a:t>: </a:t>
            </a:r>
            <a:r>
              <a:rPr lang="en-SG" sz="1400" b="1" dirty="0" smtClean="0">
                <a:solidFill>
                  <a:srgbClr val="0033CC"/>
                </a:solidFill>
              </a:rPr>
              <a:t>7,281</a:t>
            </a:r>
            <a:endParaRPr lang="en-GB" sz="1400" b="1" dirty="0">
              <a:solidFill>
                <a:srgbClr val="0033CC"/>
              </a:solidFill>
            </a:endParaRPr>
          </a:p>
        </p:txBody>
      </p:sp>
    </p:spTree>
    <p:extLst>
      <p:ext uri="{BB962C8B-B14F-4D97-AF65-F5344CB8AC3E}">
        <p14:creationId xmlns:p14="http://schemas.microsoft.com/office/powerpoint/2010/main" val="134781381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0836"/>
                                        </p:tgtEl>
                                        <p:attrNameLst>
                                          <p:attrName>style.visibility</p:attrName>
                                        </p:attrNameLst>
                                      </p:cBhvr>
                                      <p:to>
                                        <p:strVal val="visible"/>
                                      </p:to>
                                    </p:set>
                                    <p:anim calcmode="lin" valueType="num">
                                      <p:cBhvr additive="base">
                                        <p:cTn id="7" dur="500" fill="hold"/>
                                        <p:tgtEl>
                                          <p:spTgt spid="120836"/>
                                        </p:tgtEl>
                                        <p:attrNameLst>
                                          <p:attrName>ppt_x</p:attrName>
                                        </p:attrNameLst>
                                      </p:cBhvr>
                                      <p:tavLst>
                                        <p:tav tm="0">
                                          <p:val>
                                            <p:strVal val="#ppt_x"/>
                                          </p:val>
                                        </p:tav>
                                        <p:tav tm="100000">
                                          <p:val>
                                            <p:strVal val="#ppt_x"/>
                                          </p:val>
                                        </p:tav>
                                      </p:tavLst>
                                    </p:anim>
                                    <p:anim calcmode="lin" valueType="num">
                                      <p:cBhvr additive="base">
                                        <p:cTn id="8" dur="500" fill="hold"/>
                                        <p:tgtEl>
                                          <p:spTgt spid="120836"/>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5" presetClass="entr" presetSubtype="10" fill="hold" nodeType="afterEffect">
                                  <p:stCondLst>
                                    <p:cond delay="0"/>
                                  </p:stCondLst>
                                  <p:childTnLst>
                                    <p:set>
                                      <p:cBhvr>
                                        <p:cTn id="11" dur="1" fill="hold">
                                          <p:stCondLst>
                                            <p:cond delay="0"/>
                                          </p:stCondLst>
                                        </p:cTn>
                                        <p:tgtEl>
                                          <p:spTgt spid="120837"/>
                                        </p:tgtEl>
                                        <p:attrNameLst>
                                          <p:attrName>style.visibility</p:attrName>
                                        </p:attrNameLst>
                                      </p:cBhvr>
                                      <p:to>
                                        <p:strVal val="visible"/>
                                      </p:to>
                                    </p:set>
                                    <p:animEffect transition="in" filter="checkerboard(across)">
                                      <p:cBhvr>
                                        <p:cTn id="12" dur="500"/>
                                        <p:tgtEl>
                                          <p:spTgt spid="120837"/>
                                        </p:tgtEl>
                                      </p:cBhvr>
                                    </p:animEffect>
                                  </p:childTnLst>
                                </p:cTn>
                              </p:par>
                              <p:par>
                                <p:cTn id="13" presetID="5" presetClass="entr" presetSubtype="10" fill="hold" nodeType="withEffect">
                                  <p:stCondLst>
                                    <p:cond delay="0"/>
                                  </p:stCondLst>
                                  <p:childTnLst>
                                    <p:set>
                                      <p:cBhvr>
                                        <p:cTn id="14" dur="1" fill="hold">
                                          <p:stCondLst>
                                            <p:cond delay="0"/>
                                          </p:stCondLst>
                                        </p:cTn>
                                        <p:tgtEl>
                                          <p:spTgt spid="120838"/>
                                        </p:tgtEl>
                                        <p:attrNameLst>
                                          <p:attrName>style.visibility</p:attrName>
                                        </p:attrNameLst>
                                      </p:cBhvr>
                                      <p:to>
                                        <p:strVal val="visible"/>
                                      </p:to>
                                    </p:set>
                                    <p:animEffect transition="in" filter="checkerboard(across)">
                                      <p:cBhvr>
                                        <p:cTn id="15" dur="500"/>
                                        <p:tgtEl>
                                          <p:spTgt spid="120838"/>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20839"/>
                                        </p:tgtEl>
                                        <p:attrNameLst>
                                          <p:attrName>style.visibility</p:attrName>
                                        </p:attrNameLst>
                                      </p:cBhvr>
                                      <p:to>
                                        <p:strVal val="visible"/>
                                      </p:to>
                                    </p:set>
                                    <p:animEffect transition="in" filter="checkerboard(across)">
                                      <p:cBhvr>
                                        <p:cTn id="18" dur="500"/>
                                        <p:tgtEl>
                                          <p:spTgt spid="120839"/>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heckerboard(across)">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p:bldP spid="120839"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noGrp="1"/>
          </p:cNvGraphicFramePr>
          <p:nvPr>
            <p:extLst/>
          </p:nvPr>
        </p:nvGraphicFramePr>
        <p:xfrm>
          <a:off x="1990726" y="1412777"/>
          <a:ext cx="8209731" cy="4536504"/>
        </p:xfrm>
        <a:graphic>
          <a:graphicData uri="http://schemas.openxmlformats.org/drawingml/2006/chart">
            <c:chart xmlns:c="http://schemas.openxmlformats.org/drawingml/2006/chart" xmlns:r="http://schemas.openxmlformats.org/officeDocument/2006/relationships" r:id="rId2"/>
          </a:graphicData>
        </a:graphic>
      </p:graphicFrame>
      <p:sp>
        <p:nvSpPr>
          <p:cNvPr id="2051" name="Title 1"/>
          <p:cNvSpPr>
            <a:spLocks noGrp="1"/>
          </p:cNvSpPr>
          <p:nvPr>
            <p:ph type="title"/>
          </p:nvPr>
        </p:nvSpPr>
        <p:spPr>
          <a:xfrm>
            <a:off x="2209332" y="476672"/>
            <a:ext cx="7773338" cy="1010282"/>
          </a:xfrm>
        </p:spPr>
        <p:txBody>
          <a:bodyPr/>
          <a:lstStyle/>
          <a:p>
            <a:pPr eaLnBrk="1" hangingPunct="1"/>
            <a:r>
              <a:rPr lang="id-ID" b="1" dirty="0">
                <a:latin typeface="Verdana" pitchFamily="34" charset="0"/>
                <a:ea typeface="Verdana" pitchFamily="34" charset="0"/>
                <a:cs typeface="Verdana" pitchFamily="34" charset="0"/>
              </a:rPr>
              <a:t>Population Density</a:t>
            </a:r>
            <a:r>
              <a:rPr lang="en-US" b="1" dirty="0">
                <a:latin typeface="Verdana" pitchFamily="34" charset="0"/>
                <a:ea typeface="Verdana" pitchFamily="34" charset="0"/>
                <a:cs typeface="Verdana" pitchFamily="34" charset="0"/>
              </a:rPr>
              <a:t> </a:t>
            </a:r>
            <a:r>
              <a:rPr lang="id-ID" b="1" dirty="0">
                <a:latin typeface="Verdana" pitchFamily="34" charset="0"/>
                <a:ea typeface="Verdana" pitchFamily="34" charset="0"/>
                <a:cs typeface="Verdana" pitchFamily="34" charset="0"/>
              </a:rPr>
              <a:t> </a:t>
            </a:r>
          </a:p>
        </p:txBody>
      </p:sp>
    </p:spTree>
    <p:extLst>
      <p:ext uri="{BB962C8B-B14F-4D97-AF65-F5344CB8AC3E}">
        <p14:creationId xmlns:p14="http://schemas.microsoft.com/office/powerpoint/2010/main" val="169027936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ublic\Pictures\peta_batam_konvers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863" y="836614"/>
            <a:ext cx="669925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896901" y="332657"/>
            <a:ext cx="5855322" cy="830997"/>
          </a:xfrm>
          <a:prstGeom prst="rect">
            <a:avLst/>
          </a:prstGeom>
          <a:noFill/>
        </p:spPr>
        <p:txBody>
          <a:bodyPr wrap="none">
            <a:spAutoFit/>
          </a:bodyPr>
          <a:lstStyle/>
          <a:p>
            <a:pPr algn="ctr">
              <a:defRPr/>
            </a:pPr>
            <a:r>
              <a:rPr lang="en-US" sz="4800" b="1" dirty="0" err="1">
                <a:ln w="10541" cmpd="sng">
                  <a:solidFill>
                    <a:srgbClr val="274FA4">
                      <a:shade val="88000"/>
                      <a:satMod val="110000"/>
                    </a:srgbClr>
                  </a:solidFill>
                  <a:prstDash val="solid"/>
                </a:ln>
                <a:gradFill>
                  <a:gsLst>
                    <a:gs pos="0">
                      <a:srgbClr val="274FA4">
                        <a:tint val="40000"/>
                        <a:satMod val="250000"/>
                      </a:srgbClr>
                    </a:gs>
                    <a:gs pos="9000">
                      <a:srgbClr val="274FA4">
                        <a:tint val="52000"/>
                        <a:satMod val="300000"/>
                      </a:srgbClr>
                    </a:gs>
                    <a:gs pos="50000">
                      <a:srgbClr val="274FA4">
                        <a:shade val="20000"/>
                        <a:satMod val="300000"/>
                      </a:srgbClr>
                    </a:gs>
                    <a:gs pos="79000">
                      <a:srgbClr val="274FA4">
                        <a:tint val="52000"/>
                        <a:satMod val="300000"/>
                      </a:srgbClr>
                    </a:gs>
                    <a:gs pos="100000">
                      <a:srgbClr val="274FA4">
                        <a:tint val="40000"/>
                        <a:satMod val="250000"/>
                      </a:srgbClr>
                    </a:gs>
                  </a:gsLst>
                  <a:lin ang="5400000"/>
                </a:gradFill>
                <a:cs typeface="Arial" pitchFamily="34" charset="0"/>
              </a:rPr>
              <a:t>Batam’s</a:t>
            </a:r>
            <a:r>
              <a:rPr lang="en-US" sz="4800" b="1" dirty="0">
                <a:ln w="10541" cmpd="sng">
                  <a:solidFill>
                    <a:srgbClr val="274FA4">
                      <a:shade val="88000"/>
                      <a:satMod val="110000"/>
                    </a:srgbClr>
                  </a:solidFill>
                  <a:prstDash val="solid"/>
                </a:ln>
                <a:gradFill>
                  <a:gsLst>
                    <a:gs pos="0">
                      <a:srgbClr val="274FA4">
                        <a:tint val="40000"/>
                        <a:satMod val="250000"/>
                      </a:srgbClr>
                    </a:gs>
                    <a:gs pos="9000">
                      <a:srgbClr val="274FA4">
                        <a:tint val="52000"/>
                        <a:satMod val="300000"/>
                      </a:srgbClr>
                    </a:gs>
                    <a:gs pos="50000">
                      <a:srgbClr val="274FA4">
                        <a:shade val="20000"/>
                        <a:satMod val="300000"/>
                      </a:srgbClr>
                    </a:gs>
                    <a:gs pos="79000">
                      <a:srgbClr val="274FA4">
                        <a:tint val="52000"/>
                        <a:satMod val="300000"/>
                      </a:srgbClr>
                    </a:gs>
                    <a:gs pos="100000">
                      <a:srgbClr val="274FA4">
                        <a:tint val="40000"/>
                        <a:satMod val="250000"/>
                      </a:srgbClr>
                    </a:gs>
                  </a:gsLst>
                  <a:lin ang="5400000"/>
                </a:gradFill>
                <a:cs typeface="Arial" pitchFamily="34" charset="0"/>
              </a:rPr>
              <a:t> Raw Water</a:t>
            </a:r>
          </a:p>
        </p:txBody>
      </p:sp>
      <p:grpSp>
        <p:nvGrpSpPr>
          <p:cNvPr id="11" name="Group 10"/>
          <p:cNvGrpSpPr/>
          <p:nvPr/>
        </p:nvGrpSpPr>
        <p:grpSpPr>
          <a:xfrm>
            <a:off x="1919289" y="2708276"/>
            <a:ext cx="2808287" cy="900113"/>
            <a:chOff x="395288" y="2708275"/>
            <a:chExt cx="2808287" cy="900113"/>
          </a:xfrm>
        </p:grpSpPr>
        <p:sp>
          <p:nvSpPr>
            <p:cNvPr id="11274" name="TextBox 10"/>
            <p:cNvSpPr txBox="1">
              <a:spLocks noChangeArrowheads="1"/>
            </p:cNvSpPr>
            <p:nvPr/>
          </p:nvSpPr>
          <p:spPr bwMode="auto">
            <a:xfrm>
              <a:off x="395288" y="2708275"/>
              <a:ext cx="1873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b="1" dirty="0" err="1">
                  <a:solidFill>
                    <a:prstClr val="black"/>
                  </a:solidFill>
                  <a:latin typeface="Calibri" pitchFamily="34" charset="0"/>
                </a:rPr>
                <a:t>Sei</a:t>
              </a:r>
              <a:r>
                <a:rPr lang="en-US" b="1" dirty="0">
                  <a:solidFill>
                    <a:prstClr val="black"/>
                  </a:solidFill>
                  <a:latin typeface="Calibri" pitchFamily="34" charset="0"/>
                </a:rPr>
                <a:t> </a:t>
              </a:r>
              <a:r>
                <a:rPr lang="en-US" b="1" dirty="0" err="1">
                  <a:solidFill>
                    <a:prstClr val="black"/>
                  </a:solidFill>
                  <a:latin typeface="Calibri" pitchFamily="34" charset="0"/>
                </a:rPr>
                <a:t>Harapan</a:t>
              </a:r>
              <a:r>
                <a:rPr lang="en-US" b="1" dirty="0">
                  <a:solidFill>
                    <a:prstClr val="black"/>
                  </a:solidFill>
                  <a:latin typeface="Calibri" pitchFamily="34" charset="0"/>
                </a:rPr>
                <a:t> Dam</a:t>
              </a:r>
              <a:endParaRPr lang="en-SG" b="1" dirty="0">
                <a:solidFill>
                  <a:prstClr val="black"/>
                </a:solidFill>
                <a:latin typeface="Calibri" pitchFamily="34" charset="0"/>
              </a:endParaRPr>
            </a:p>
          </p:txBody>
        </p:sp>
        <p:grpSp>
          <p:nvGrpSpPr>
            <p:cNvPr id="3" name="Group 2"/>
            <p:cNvGrpSpPr/>
            <p:nvPr/>
          </p:nvGrpSpPr>
          <p:grpSpPr>
            <a:xfrm>
              <a:off x="2124075" y="3176588"/>
              <a:ext cx="1079500" cy="431800"/>
              <a:chOff x="2124075" y="3068638"/>
              <a:chExt cx="1079500" cy="431800"/>
            </a:xfrm>
          </p:grpSpPr>
          <p:sp>
            <p:nvSpPr>
              <p:cNvPr id="7" name="Oval 6"/>
              <p:cNvSpPr/>
              <p:nvPr/>
            </p:nvSpPr>
            <p:spPr>
              <a:xfrm>
                <a:off x="2987675" y="3284538"/>
                <a:ext cx="215900" cy="2159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a:solidFill>
                    <a:prstClr val="white"/>
                  </a:solidFill>
                </a:endParaRPr>
              </a:p>
            </p:txBody>
          </p:sp>
          <p:cxnSp>
            <p:nvCxnSpPr>
              <p:cNvPr id="18" name="Straight Arrow Connector 17"/>
              <p:cNvCxnSpPr/>
              <p:nvPr/>
            </p:nvCxnSpPr>
            <p:spPr>
              <a:xfrm>
                <a:off x="2124075" y="3068638"/>
                <a:ext cx="863600" cy="2889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p:nvGrpSpPr>
        <p:grpSpPr>
          <a:xfrm>
            <a:off x="3432175" y="1700213"/>
            <a:ext cx="2592388" cy="1441450"/>
            <a:chOff x="1908175" y="1700213"/>
            <a:chExt cx="2592388" cy="1441450"/>
          </a:xfrm>
        </p:grpSpPr>
        <p:sp>
          <p:nvSpPr>
            <p:cNvPr id="5" name="Oval 4"/>
            <p:cNvSpPr/>
            <p:nvPr/>
          </p:nvSpPr>
          <p:spPr>
            <a:xfrm>
              <a:off x="4284663" y="2924175"/>
              <a:ext cx="215900" cy="2174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a:solidFill>
                  <a:prstClr val="white"/>
                </a:solidFill>
              </a:endParaRPr>
            </a:p>
          </p:txBody>
        </p:sp>
        <p:sp>
          <p:nvSpPr>
            <p:cNvPr id="11276" name="TextBox 12"/>
            <p:cNvSpPr txBox="1">
              <a:spLocks noChangeArrowheads="1"/>
            </p:cNvSpPr>
            <p:nvPr/>
          </p:nvSpPr>
          <p:spPr bwMode="auto">
            <a:xfrm>
              <a:off x="1908175" y="1700213"/>
              <a:ext cx="151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b="1" dirty="0" err="1">
                  <a:solidFill>
                    <a:prstClr val="black"/>
                  </a:solidFill>
                  <a:latin typeface="Calibri" pitchFamily="34" charset="0"/>
                </a:rPr>
                <a:t>Sei</a:t>
              </a:r>
              <a:r>
                <a:rPr lang="en-US" b="1" dirty="0">
                  <a:solidFill>
                    <a:prstClr val="black"/>
                  </a:solidFill>
                  <a:latin typeface="Calibri" pitchFamily="34" charset="0"/>
                </a:rPr>
                <a:t> </a:t>
              </a:r>
              <a:r>
                <a:rPr lang="en-US" b="1" dirty="0" err="1">
                  <a:solidFill>
                    <a:prstClr val="black"/>
                  </a:solidFill>
                  <a:latin typeface="Calibri" pitchFamily="34" charset="0"/>
                </a:rPr>
                <a:t>Ladi</a:t>
              </a:r>
              <a:r>
                <a:rPr lang="en-US" b="1" dirty="0">
                  <a:solidFill>
                    <a:prstClr val="black"/>
                  </a:solidFill>
                  <a:latin typeface="Calibri" pitchFamily="34" charset="0"/>
                </a:rPr>
                <a:t> Dam</a:t>
              </a:r>
              <a:endParaRPr lang="en-SG" b="1" dirty="0">
                <a:solidFill>
                  <a:prstClr val="black"/>
                </a:solidFill>
                <a:latin typeface="Calibri" pitchFamily="34" charset="0"/>
              </a:endParaRPr>
            </a:p>
          </p:txBody>
        </p:sp>
        <p:cxnSp>
          <p:nvCxnSpPr>
            <p:cNvPr id="21" name="Straight Arrow Connector 20"/>
            <p:cNvCxnSpPr/>
            <p:nvPr/>
          </p:nvCxnSpPr>
          <p:spPr>
            <a:xfrm>
              <a:off x="3132138" y="2060575"/>
              <a:ext cx="1152525" cy="863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4224338" y="1268413"/>
            <a:ext cx="2087562" cy="1439862"/>
            <a:chOff x="2700338" y="1268413"/>
            <a:chExt cx="2087562" cy="1439862"/>
          </a:xfrm>
        </p:grpSpPr>
        <p:sp>
          <p:nvSpPr>
            <p:cNvPr id="6" name="Oval 5"/>
            <p:cNvSpPr/>
            <p:nvPr/>
          </p:nvSpPr>
          <p:spPr>
            <a:xfrm>
              <a:off x="4572000" y="2492375"/>
              <a:ext cx="215900" cy="2159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a:solidFill>
                  <a:prstClr val="white"/>
                </a:solidFill>
              </a:endParaRPr>
            </a:p>
          </p:txBody>
        </p:sp>
        <p:sp>
          <p:nvSpPr>
            <p:cNvPr id="11275" name="TextBox 11"/>
            <p:cNvSpPr txBox="1">
              <a:spLocks noChangeArrowheads="1"/>
            </p:cNvSpPr>
            <p:nvPr/>
          </p:nvSpPr>
          <p:spPr bwMode="auto">
            <a:xfrm>
              <a:off x="2700338" y="1268413"/>
              <a:ext cx="129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b="1" dirty="0" err="1">
                  <a:solidFill>
                    <a:prstClr val="black"/>
                  </a:solidFill>
                  <a:latin typeface="Calibri" pitchFamily="34" charset="0"/>
                </a:rPr>
                <a:t>Baloi</a:t>
              </a:r>
              <a:r>
                <a:rPr lang="en-US" b="1" dirty="0">
                  <a:solidFill>
                    <a:prstClr val="black"/>
                  </a:solidFill>
                  <a:latin typeface="Calibri" pitchFamily="34" charset="0"/>
                </a:rPr>
                <a:t> Dam</a:t>
              </a:r>
              <a:endParaRPr lang="en-SG" b="1" dirty="0">
                <a:solidFill>
                  <a:prstClr val="black"/>
                </a:solidFill>
                <a:latin typeface="Calibri" pitchFamily="34" charset="0"/>
              </a:endParaRPr>
            </a:p>
          </p:txBody>
        </p:sp>
        <p:cxnSp>
          <p:nvCxnSpPr>
            <p:cNvPr id="23" name="Straight Arrow Connector 22"/>
            <p:cNvCxnSpPr/>
            <p:nvPr/>
          </p:nvCxnSpPr>
          <p:spPr>
            <a:xfrm>
              <a:off x="3708400" y="1628775"/>
              <a:ext cx="863600" cy="863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1272" name="Group 11271"/>
          <p:cNvGrpSpPr/>
          <p:nvPr/>
        </p:nvGrpSpPr>
        <p:grpSpPr>
          <a:xfrm>
            <a:off x="7896226" y="981075"/>
            <a:ext cx="2303463" cy="719138"/>
            <a:chOff x="6372225" y="981075"/>
            <a:chExt cx="2303463" cy="719138"/>
          </a:xfrm>
        </p:grpSpPr>
        <p:sp>
          <p:nvSpPr>
            <p:cNvPr id="10" name="Oval 9"/>
            <p:cNvSpPr/>
            <p:nvPr/>
          </p:nvSpPr>
          <p:spPr>
            <a:xfrm>
              <a:off x="6372225" y="1484313"/>
              <a:ext cx="215900" cy="2159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a:solidFill>
                  <a:prstClr val="white"/>
                </a:solidFill>
              </a:endParaRPr>
            </a:p>
          </p:txBody>
        </p:sp>
        <p:sp>
          <p:nvSpPr>
            <p:cNvPr id="11277" name="TextBox 13"/>
            <p:cNvSpPr txBox="1">
              <a:spLocks noChangeArrowheads="1"/>
            </p:cNvSpPr>
            <p:nvPr/>
          </p:nvSpPr>
          <p:spPr bwMode="auto">
            <a:xfrm>
              <a:off x="7235825" y="981075"/>
              <a:ext cx="14398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b="1" dirty="0" err="1">
                  <a:solidFill>
                    <a:prstClr val="black"/>
                  </a:solidFill>
                  <a:latin typeface="Calibri" pitchFamily="34" charset="0"/>
                </a:rPr>
                <a:t>Nongsa</a:t>
              </a:r>
              <a:r>
                <a:rPr lang="en-US" b="1" dirty="0">
                  <a:solidFill>
                    <a:prstClr val="black"/>
                  </a:solidFill>
                  <a:latin typeface="Calibri" pitchFamily="34" charset="0"/>
                </a:rPr>
                <a:t> Dam</a:t>
              </a:r>
              <a:endParaRPr lang="en-SG" b="1" dirty="0">
                <a:solidFill>
                  <a:prstClr val="black"/>
                </a:solidFill>
                <a:latin typeface="Calibri" pitchFamily="34" charset="0"/>
              </a:endParaRPr>
            </a:p>
          </p:txBody>
        </p:sp>
        <p:cxnSp>
          <p:nvCxnSpPr>
            <p:cNvPr id="25" name="Straight Arrow Connector 24"/>
            <p:cNvCxnSpPr/>
            <p:nvPr/>
          </p:nvCxnSpPr>
          <p:spPr>
            <a:xfrm rot="10800000" flipV="1">
              <a:off x="6659563" y="1341438"/>
              <a:ext cx="681037" cy="1746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1281" name="Group 11280"/>
          <p:cNvGrpSpPr/>
          <p:nvPr/>
        </p:nvGrpSpPr>
        <p:grpSpPr>
          <a:xfrm>
            <a:off x="7464426" y="4149725"/>
            <a:ext cx="2447925" cy="1449388"/>
            <a:chOff x="5940425" y="4149725"/>
            <a:chExt cx="2447925" cy="1449388"/>
          </a:xfrm>
        </p:grpSpPr>
        <p:sp>
          <p:nvSpPr>
            <p:cNvPr id="9" name="Oval 8"/>
            <p:cNvSpPr/>
            <p:nvPr/>
          </p:nvSpPr>
          <p:spPr>
            <a:xfrm>
              <a:off x="5940425" y="4149725"/>
              <a:ext cx="215900" cy="2159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a:solidFill>
                  <a:prstClr val="white"/>
                </a:solidFill>
              </a:endParaRPr>
            </a:p>
          </p:txBody>
        </p:sp>
        <p:sp>
          <p:nvSpPr>
            <p:cNvPr id="11278" name="TextBox 14"/>
            <p:cNvSpPr txBox="1">
              <a:spLocks noChangeArrowheads="1"/>
            </p:cNvSpPr>
            <p:nvPr/>
          </p:nvSpPr>
          <p:spPr bwMode="auto">
            <a:xfrm>
              <a:off x="6372225" y="5229225"/>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b="1" dirty="0" err="1">
                  <a:solidFill>
                    <a:prstClr val="black"/>
                  </a:solidFill>
                  <a:latin typeface="Calibri" pitchFamily="34" charset="0"/>
                </a:rPr>
                <a:t>Duriangkang</a:t>
              </a:r>
              <a:r>
                <a:rPr lang="en-US" b="1" dirty="0">
                  <a:solidFill>
                    <a:prstClr val="black"/>
                  </a:solidFill>
                  <a:latin typeface="Calibri" pitchFamily="34" charset="0"/>
                </a:rPr>
                <a:t> Dam</a:t>
              </a:r>
              <a:endParaRPr lang="en-SG" b="1" dirty="0">
                <a:solidFill>
                  <a:prstClr val="black"/>
                </a:solidFill>
                <a:latin typeface="Calibri" pitchFamily="34" charset="0"/>
              </a:endParaRPr>
            </a:p>
          </p:txBody>
        </p:sp>
        <p:cxnSp>
          <p:nvCxnSpPr>
            <p:cNvPr id="27" name="Straight Arrow Connector 26"/>
            <p:cNvCxnSpPr/>
            <p:nvPr/>
          </p:nvCxnSpPr>
          <p:spPr>
            <a:xfrm flipH="1" flipV="1">
              <a:off x="6156325" y="4365625"/>
              <a:ext cx="1008064" cy="79216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1282" name="Group 11281"/>
          <p:cNvGrpSpPr/>
          <p:nvPr/>
        </p:nvGrpSpPr>
        <p:grpSpPr>
          <a:xfrm>
            <a:off x="4079875" y="5516563"/>
            <a:ext cx="2592388" cy="946150"/>
            <a:chOff x="2555875" y="5516563"/>
            <a:chExt cx="2592388" cy="946150"/>
          </a:xfrm>
        </p:grpSpPr>
        <p:sp>
          <p:nvSpPr>
            <p:cNvPr id="22" name="Oval 21"/>
            <p:cNvSpPr/>
            <p:nvPr/>
          </p:nvSpPr>
          <p:spPr>
            <a:xfrm>
              <a:off x="4932363" y="5516563"/>
              <a:ext cx="215900" cy="2159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a:solidFill>
                  <a:prstClr val="white"/>
                </a:solidFill>
              </a:endParaRPr>
            </a:p>
          </p:txBody>
        </p:sp>
        <p:sp>
          <p:nvSpPr>
            <p:cNvPr id="11286" name="TextBox 15"/>
            <p:cNvSpPr txBox="1">
              <a:spLocks noChangeArrowheads="1"/>
            </p:cNvSpPr>
            <p:nvPr/>
          </p:nvSpPr>
          <p:spPr bwMode="auto">
            <a:xfrm>
              <a:off x="2555875" y="6092825"/>
              <a:ext cx="1728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b="1" dirty="0" err="1">
                  <a:solidFill>
                    <a:prstClr val="black"/>
                  </a:solidFill>
                  <a:latin typeface="Calibri" pitchFamily="34" charset="0"/>
                </a:rPr>
                <a:t>Tembesi</a:t>
              </a:r>
              <a:r>
                <a:rPr lang="en-US" b="1" dirty="0">
                  <a:solidFill>
                    <a:prstClr val="black"/>
                  </a:solidFill>
                  <a:latin typeface="Calibri" pitchFamily="34" charset="0"/>
                </a:rPr>
                <a:t> Dam</a:t>
              </a:r>
            </a:p>
          </p:txBody>
        </p:sp>
        <p:cxnSp>
          <p:nvCxnSpPr>
            <p:cNvPr id="28" name="Straight Arrow Connector 27"/>
            <p:cNvCxnSpPr/>
            <p:nvPr/>
          </p:nvCxnSpPr>
          <p:spPr>
            <a:xfrm flipV="1">
              <a:off x="3995738" y="5661025"/>
              <a:ext cx="936625" cy="36036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1287" name="Group 11286"/>
          <p:cNvGrpSpPr/>
          <p:nvPr/>
        </p:nvGrpSpPr>
        <p:grpSpPr>
          <a:xfrm>
            <a:off x="3287714" y="4221163"/>
            <a:ext cx="2808287" cy="1809750"/>
            <a:chOff x="1763713" y="4221163"/>
            <a:chExt cx="2808287" cy="1809750"/>
          </a:xfrm>
        </p:grpSpPr>
        <p:sp>
          <p:nvSpPr>
            <p:cNvPr id="8" name="Oval 7"/>
            <p:cNvSpPr/>
            <p:nvPr/>
          </p:nvSpPr>
          <p:spPr>
            <a:xfrm>
              <a:off x="4356100" y="4221163"/>
              <a:ext cx="215900" cy="2159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a:solidFill>
                  <a:prstClr val="white"/>
                </a:solidFill>
              </a:endParaRPr>
            </a:p>
          </p:txBody>
        </p:sp>
        <p:sp>
          <p:nvSpPr>
            <p:cNvPr id="11279" name="TextBox 15"/>
            <p:cNvSpPr txBox="1">
              <a:spLocks noChangeArrowheads="1"/>
            </p:cNvSpPr>
            <p:nvPr/>
          </p:nvSpPr>
          <p:spPr bwMode="auto">
            <a:xfrm>
              <a:off x="1763713" y="5661025"/>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b="1" dirty="0" err="1">
                  <a:solidFill>
                    <a:prstClr val="black"/>
                  </a:solidFill>
                  <a:latin typeface="Calibri" pitchFamily="34" charset="0"/>
                </a:rPr>
                <a:t>Muka</a:t>
              </a:r>
              <a:r>
                <a:rPr lang="en-US" b="1" dirty="0">
                  <a:solidFill>
                    <a:prstClr val="black"/>
                  </a:solidFill>
                  <a:latin typeface="Calibri" pitchFamily="34" charset="0"/>
                </a:rPr>
                <a:t> </a:t>
              </a:r>
              <a:r>
                <a:rPr lang="en-US" b="1" dirty="0" err="1">
                  <a:solidFill>
                    <a:prstClr val="black"/>
                  </a:solidFill>
                  <a:latin typeface="Calibri" pitchFamily="34" charset="0"/>
                </a:rPr>
                <a:t>Kuning</a:t>
              </a:r>
              <a:r>
                <a:rPr lang="en-US" b="1" dirty="0">
                  <a:solidFill>
                    <a:prstClr val="black"/>
                  </a:solidFill>
                  <a:latin typeface="Calibri" pitchFamily="34" charset="0"/>
                </a:rPr>
                <a:t> Dam</a:t>
              </a:r>
              <a:endParaRPr lang="en-SG" b="1" dirty="0">
                <a:solidFill>
                  <a:prstClr val="black"/>
                </a:solidFill>
                <a:latin typeface="Calibri" pitchFamily="34" charset="0"/>
              </a:endParaRPr>
            </a:p>
          </p:txBody>
        </p:sp>
        <p:cxnSp>
          <p:nvCxnSpPr>
            <p:cNvPr id="24" name="Straight Arrow Connector 23"/>
            <p:cNvCxnSpPr>
              <a:endCxn id="8" idx="3"/>
            </p:cNvCxnSpPr>
            <p:nvPr/>
          </p:nvCxnSpPr>
          <p:spPr>
            <a:xfrm flipV="1">
              <a:off x="3563888" y="4405445"/>
              <a:ext cx="823830" cy="132702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9134517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presetSubtype="0" fill="hold" nodeType="afterEffect">
                                  <p:stCondLst>
                                    <p:cond delay="1000"/>
                                  </p:stCondLst>
                                  <p:childTnLst>
                                    <p:set>
                                      <p:cBhvr>
                                        <p:cTn id="24" dur="1" fill="hold">
                                          <p:stCondLst>
                                            <p:cond delay="0"/>
                                          </p:stCondLst>
                                        </p:cTn>
                                        <p:tgtEl>
                                          <p:spTgt spid="11272"/>
                                        </p:tgtEl>
                                        <p:attrNameLst>
                                          <p:attrName>style.visibility</p:attrName>
                                        </p:attrNameLst>
                                      </p:cBhvr>
                                      <p:to>
                                        <p:strVal val="visible"/>
                                      </p:to>
                                    </p:set>
                                    <p:animEffect transition="in" filter="fade">
                                      <p:cBhvr>
                                        <p:cTn id="25" dur="1000"/>
                                        <p:tgtEl>
                                          <p:spTgt spid="11272"/>
                                        </p:tgtEl>
                                      </p:cBhvr>
                                    </p:animEffect>
                                    <p:anim calcmode="lin" valueType="num">
                                      <p:cBhvr>
                                        <p:cTn id="26" dur="1000" fill="hold"/>
                                        <p:tgtEl>
                                          <p:spTgt spid="11272"/>
                                        </p:tgtEl>
                                        <p:attrNameLst>
                                          <p:attrName>ppt_x</p:attrName>
                                        </p:attrNameLst>
                                      </p:cBhvr>
                                      <p:tavLst>
                                        <p:tav tm="0">
                                          <p:val>
                                            <p:strVal val="#ppt_x"/>
                                          </p:val>
                                        </p:tav>
                                        <p:tav tm="100000">
                                          <p:val>
                                            <p:strVal val="#ppt_x"/>
                                          </p:val>
                                        </p:tav>
                                      </p:tavLst>
                                    </p:anim>
                                    <p:anim calcmode="lin" valueType="num">
                                      <p:cBhvr>
                                        <p:cTn id="27" dur="1000" fill="hold"/>
                                        <p:tgtEl>
                                          <p:spTgt spid="11272"/>
                                        </p:tgtEl>
                                        <p:attrNameLst>
                                          <p:attrName>ppt_y</p:attrName>
                                        </p:attrNameLst>
                                      </p:cBhvr>
                                      <p:tavLst>
                                        <p:tav tm="0">
                                          <p:val>
                                            <p:strVal val="#ppt_y+.1"/>
                                          </p:val>
                                        </p:tav>
                                        <p:tav tm="100000">
                                          <p:val>
                                            <p:strVal val="#ppt_y"/>
                                          </p:val>
                                        </p:tav>
                                      </p:tavLst>
                                    </p:anim>
                                  </p:childTnLst>
                                </p:cTn>
                              </p:par>
                            </p:childTnLst>
                          </p:cTn>
                        </p:par>
                        <p:par>
                          <p:cTn id="28" fill="hold">
                            <p:stCondLst>
                              <p:cond delay="8000"/>
                            </p:stCondLst>
                            <p:childTnLst>
                              <p:par>
                                <p:cTn id="29" presetID="42" presetClass="entr" presetSubtype="0" fill="hold" nodeType="afterEffect">
                                  <p:stCondLst>
                                    <p:cond delay="1000"/>
                                  </p:stCondLst>
                                  <p:childTnLst>
                                    <p:set>
                                      <p:cBhvr>
                                        <p:cTn id="30" dur="1" fill="hold">
                                          <p:stCondLst>
                                            <p:cond delay="0"/>
                                          </p:stCondLst>
                                        </p:cTn>
                                        <p:tgtEl>
                                          <p:spTgt spid="11281"/>
                                        </p:tgtEl>
                                        <p:attrNameLst>
                                          <p:attrName>style.visibility</p:attrName>
                                        </p:attrNameLst>
                                      </p:cBhvr>
                                      <p:to>
                                        <p:strVal val="visible"/>
                                      </p:to>
                                    </p:set>
                                    <p:animEffect transition="in" filter="fade">
                                      <p:cBhvr>
                                        <p:cTn id="31" dur="1000"/>
                                        <p:tgtEl>
                                          <p:spTgt spid="11281"/>
                                        </p:tgtEl>
                                      </p:cBhvr>
                                    </p:animEffect>
                                    <p:anim calcmode="lin" valueType="num">
                                      <p:cBhvr>
                                        <p:cTn id="32" dur="1000" fill="hold"/>
                                        <p:tgtEl>
                                          <p:spTgt spid="11281"/>
                                        </p:tgtEl>
                                        <p:attrNameLst>
                                          <p:attrName>ppt_x</p:attrName>
                                        </p:attrNameLst>
                                      </p:cBhvr>
                                      <p:tavLst>
                                        <p:tav tm="0">
                                          <p:val>
                                            <p:strVal val="#ppt_x"/>
                                          </p:val>
                                        </p:tav>
                                        <p:tav tm="100000">
                                          <p:val>
                                            <p:strVal val="#ppt_x"/>
                                          </p:val>
                                        </p:tav>
                                      </p:tavLst>
                                    </p:anim>
                                    <p:anim calcmode="lin" valueType="num">
                                      <p:cBhvr>
                                        <p:cTn id="33" dur="1000" fill="hold"/>
                                        <p:tgtEl>
                                          <p:spTgt spid="11281"/>
                                        </p:tgtEl>
                                        <p:attrNameLst>
                                          <p:attrName>ppt_y</p:attrName>
                                        </p:attrNameLst>
                                      </p:cBhvr>
                                      <p:tavLst>
                                        <p:tav tm="0">
                                          <p:val>
                                            <p:strVal val="#ppt_y+.1"/>
                                          </p:val>
                                        </p:tav>
                                        <p:tav tm="100000">
                                          <p:val>
                                            <p:strVal val="#ppt_y"/>
                                          </p:val>
                                        </p:tav>
                                      </p:tavLst>
                                    </p:anim>
                                  </p:childTnLst>
                                </p:cTn>
                              </p:par>
                            </p:childTnLst>
                          </p:cTn>
                        </p:par>
                        <p:par>
                          <p:cTn id="34" fill="hold">
                            <p:stCondLst>
                              <p:cond delay="10000"/>
                            </p:stCondLst>
                            <p:childTnLst>
                              <p:par>
                                <p:cTn id="35" presetID="42" presetClass="entr" presetSubtype="0" fill="hold" nodeType="afterEffect">
                                  <p:stCondLst>
                                    <p:cond delay="1000"/>
                                  </p:stCondLst>
                                  <p:childTnLst>
                                    <p:set>
                                      <p:cBhvr>
                                        <p:cTn id="36" dur="1" fill="hold">
                                          <p:stCondLst>
                                            <p:cond delay="0"/>
                                          </p:stCondLst>
                                        </p:cTn>
                                        <p:tgtEl>
                                          <p:spTgt spid="11282"/>
                                        </p:tgtEl>
                                        <p:attrNameLst>
                                          <p:attrName>style.visibility</p:attrName>
                                        </p:attrNameLst>
                                      </p:cBhvr>
                                      <p:to>
                                        <p:strVal val="visible"/>
                                      </p:to>
                                    </p:set>
                                    <p:animEffect transition="in" filter="fade">
                                      <p:cBhvr>
                                        <p:cTn id="37" dur="1000"/>
                                        <p:tgtEl>
                                          <p:spTgt spid="11282"/>
                                        </p:tgtEl>
                                      </p:cBhvr>
                                    </p:animEffect>
                                    <p:anim calcmode="lin" valueType="num">
                                      <p:cBhvr>
                                        <p:cTn id="38" dur="1000" fill="hold"/>
                                        <p:tgtEl>
                                          <p:spTgt spid="11282"/>
                                        </p:tgtEl>
                                        <p:attrNameLst>
                                          <p:attrName>ppt_x</p:attrName>
                                        </p:attrNameLst>
                                      </p:cBhvr>
                                      <p:tavLst>
                                        <p:tav tm="0">
                                          <p:val>
                                            <p:strVal val="#ppt_x"/>
                                          </p:val>
                                        </p:tav>
                                        <p:tav tm="100000">
                                          <p:val>
                                            <p:strVal val="#ppt_x"/>
                                          </p:val>
                                        </p:tav>
                                      </p:tavLst>
                                    </p:anim>
                                    <p:anim calcmode="lin" valueType="num">
                                      <p:cBhvr>
                                        <p:cTn id="39" dur="1000" fill="hold"/>
                                        <p:tgtEl>
                                          <p:spTgt spid="11282"/>
                                        </p:tgtEl>
                                        <p:attrNameLst>
                                          <p:attrName>ppt_y</p:attrName>
                                        </p:attrNameLst>
                                      </p:cBhvr>
                                      <p:tavLst>
                                        <p:tav tm="0">
                                          <p:val>
                                            <p:strVal val="#ppt_y+.1"/>
                                          </p:val>
                                        </p:tav>
                                        <p:tav tm="100000">
                                          <p:val>
                                            <p:strVal val="#ppt_y"/>
                                          </p:val>
                                        </p:tav>
                                      </p:tavLst>
                                    </p:anim>
                                  </p:childTnLst>
                                </p:cTn>
                              </p:par>
                            </p:childTnLst>
                          </p:cTn>
                        </p:par>
                        <p:par>
                          <p:cTn id="40" fill="hold">
                            <p:stCondLst>
                              <p:cond delay="12000"/>
                            </p:stCondLst>
                            <p:childTnLst>
                              <p:par>
                                <p:cTn id="41" presetID="42" presetClass="entr" presetSubtype="0" fill="hold" nodeType="afterEffect">
                                  <p:stCondLst>
                                    <p:cond delay="1000"/>
                                  </p:stCondLst>
                                  <p:childTnLst>
                                    <p:set>
                                      <p:cBhvr>
                                        <p:cTn id="42" dur="1" fill="hold">
                                          <p:stCondLst>
                                            <p:cond delay="0"/>
                                          </p:stCondLst>
                                        </p:cTn>
                                        <p:tgtEl>
                                          <p:spTgt spid="11287"/>
                                        </p:tgtEl>
                                        <p:attrNameLst>
                                          <p:attrName>style.visibility</p:attrName>
                                        </p:attrNameLst>
                                      </p:cBhvr>
                                      <p:to>
                                        <p:strVal val="visible"/>
                                      </p:to>
                                    </p:set>
                                    <p:animEffect transition="in" filter="fade">
                                      <p:cBhvr>
                                        <p:cTn id="43" dur="1000"/>
                                        <p:tgtEl>
                                          <p:spTgt spid="11287"/>
                                        </p:tgtEl>
                                      </p:cBhvr>
                                    </p:animEffect>
                                    <p:anim calcmode="lin" valueType="num">
                                      <p:cBhvr>
                                        <p:cTn id="44" dur="1000" fill="hold"/>
                                        <p:tgtEl>
                                          <p:spTgt spid="11287"/>
                                        </p:tgtEl>
                                        <p:attrNameLst>
                                          <p:attrName>ppt_x</p:attrName>
                                        </p:attrNameLst>
                                      </p:cBhvr>
                                      <p:tavLst>
                                        <p:tav tm="0">
                                          <p:val>
                                            <p:strVal val="#ppt_x"/>
                                          </p:val>
                                        </p:tav>
                                        <p:tav tm="100000">
                                          <p:val>
                                            <p:strVal val="#ppt_x"/>
                                          </p:val>
                                        </p:tav>
                                      </p:tavLst>
                                    </p:anim>
                                    <p:anim calcmode="lin" valueType="num">
                                      <p:cBhvr>
                                        <p:cTn id="45" dur="1000" fill="hold"/>
                                        <p:tgtEl>
                                          <p:spTgt spid="112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332" y="44625"/>
            <a:ext cx="7773338" cy="1596177"/>
          </a:xfrm>
        </p:spPr>
        <p:txBody>
          <a:bodyPr>
            <a:normAutofit/>
          </a:bodyPr>
          <a:lstStyle/>
          <a:p>
            <a:r>
              <a:rPr lang="en-US" sz="2800" b="1" dirty="0">
                <a:latin typeface="Comic Sans MS" pitchFamily="66" charset="0"/>
              </a:rPr>
              <a:t>Water Resource Phenomenon in </a:t>
            </a:r>
            <a:r>
              <a:rPr lang="id-ID" sz="2800" b="1" dirty="0">
                <a:latin typeface="Comic Sans MS" pitchFamily="66" charset="0"/>
              </a:rPr>
              <a:t>Indonesia</a:t>
            </a:r>
          </a:p>
        </p:txBody>
      </p:sp>
      <p:pic>
        <p:nvPicPr>
          <p:cNvPr id="5" name="Picture 4" descr="C:\Users\user\Desktop\wc1.jpg"/>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Lst>
          </a:blip>
          <a:srcRect/>
          <a:stretch>
            <a:fillRect/>
          </a:stretch>
        </p:blipFill>
        <p:spPr bwMode="auto">
          <a:xfrm>
            <a:off x="2423592" y="1298400"/>
            <a:ext cx="7672366" cy="4434856"/>
          </a:xfrm>
          <a:prstGeom prst="rect">
            <a:avLst/>
          </a:prstGeom>
          <a:ln>
            <a:noFill/>
          </a:ln>
          <a:effectLst>
            <a:outerShdw blurRad="292100" dist="139700" dir="2700000" algn="tl" rotWithShape="0">
              <a:srgbClr val="333333">
                <a:alpha val="65000"/>
              </a:srgbClr>
            </a:outerShdw>
          </a:effectLst>
        </p:spPr>
      </p:pic>
      <p:cxnSp>
        <p:nvCxnSpPr>
          <p:cNvPr id="7" name="Straight Arrow Connector 6"/>
          <p:cNvCxnSpPr/>
          <p:nvPr/>
        </p:nvCxnSpPr>
        <p:spPr>
          <a:xfrm>
            <a:off x="2927648" y="1733128"/>
            <a:ext cx="430216" cy="1588"/>
          </a:xfrm>
          <a:prstGeom prst="straightConnector1">
            <a:avLst/>
          </a:prstGeom>
          <a:ln w="381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25" name="Rectangle 1"/>
          <p:cNvSpPr>
            <a:spLocks noChangeArrowheads="1"/>
          </p:cNvSpPr>
          <p:nvPr/>
        </p:nvSpPr>
        <p:spPr bwMode="auto">
          <a:xfrm>
            <a:off x="2702586" y="6237313"/>
            <a:ext cx="278605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id-ID" sz="1400" dirty="0">
                <a:solidFill>
                  <a:prstClr val="black"/>
                </a:solidFill>
                <a:latin typeface="Tahoma" pitchFamily="34" charset="0"/>
                <a:cs typeface="Tahoma" pitchFamily="34" charset="0"/>
              </a:rPr>
              <a:t>(</a:t>
            </a:r>
            <a:r>
              <a:rPr lang="id-ID" sz="1400" i="1" dirty="0">
                <a:solidFill>
                  <a:prstClr val="black"/>
                </a:solidFill>
                <a:latin typeface="Tahoma" pitchFamily="34" charset="0"/>
                <a:cs typeface="Tahoma" pitchFamily="34" charset="0"/>
              </a:rPr>
              <a:t>UNESCO, 2003</a:t>
            </a:r>
            <a:r>
              <a:rPr lang="id-ID" sz="1400" dirty="0">
                <a:solidFill>
                  <a:prstClr val="black"/>
                </a:solidFill>
                <a:latin typeface="Tahoma" pitchFamily="34" charset="0"/>
                <a:cs typeface="Tahoma" pitchFamily="34" charset="0"/>
              </a:rPr>
              <a:t>)</a:t>
            </a:r>
            <a:endParaRPr lang="id-ID" sz="1400" dirty="0">
              <a:solidFill>
                <a:prstClr val="black"/>
              </a:solidFill>
              <a:latin typeface="Arial" pitchFamily="34" charset="0"/>
              <a:cs typeface="Arial" pitchFamily="34" charset="0"/>
            </a:endParaRPr>
          </a:p>
        </p:txBody>
      </p:sp>
      <p:sp>
        <p:nvSpPr>
          <p:cNvPr id="8" name="TextBox 7"/>
          <p:cNvSpPr txBox="1"/>
          <p:nvPr/>
        </p:nvSpPr>
        <p:spPr>
          <a:xfrm>
            <a:off x="2702587" y="5733256"/>
            <a:ext cx="6313075" cy="400110"/>
          </a:xfrm>
          <a:prstGeom prst="rect">
            <a:avLst/>
          </a:prstGeom>
          <a:noFill/>
        </p:spPr>
        <p:txBody>
          <a:bodyPr wrap="none" rtlCol="0">
            <a:spAutoFit/>
          </a:bodyPr>
          <a:lstStyle/>
          <a:p>
            <a:pPr fontAlgn="base">
              <a:spcBef>
                <a:spcPct val="0"/>
              </a:spcBef>
              <a:spcAft>
                <a:spcPct val="0"/>
              </a:spcAft>
            </a:pPr>
            <a:r>
              <a:rPr lang="en-US" sz="2000" b="1" dirty="0">
                <a:solidFill>
                  <a:prstClr val="black"/>
                </a:solidFill>
                <a:latin typeface="Arial" pitchFamily="34" charset="0"/>
                <a:cs typeface="Arial" pitchFamily="34" charset="0"/>
              </a:rPr>
              <a:t>Average Indonesia Annual  precipitation  2,700 mm</a:t>
            </a:r>
            <a:endParaRPr lang="en-SG" sz="2000" b="1" dirty="0">
              <a:solidFill>
                <a:prstClr val="black"/>
              </a:solidFill>
              <a:latin typeface="Arial" pitchFamily="34" charset="0"/>
              <a:cs typeface="Arial" pitchFamily="34" charset="0"/>
            </a:endParaRPr>
          </a:p>
        </p:txBody>
      </p:sp>
      <p:sp>
        <p:nvSpPr>
          <p:cNvPr id="3" name="TextBox 2"/>
          <p:cNvSpPr txBox="1"/>
          <p:nvPr/>
        </p:nvSpPr>
        <p:spPr>
          <a:xfrm>
            <a:off x="8904312" y="1665215"/>
            <a:ext cx="1078358" cy="307777"/>
          </a:xfrm>
          <a:prstGeom prst="rect">
            <a:avLst/>
          </a:prstGeom>
          <a:noFill/>
        </p:spPr>
        <p:txBody>
          <a:bodyPr wrap="square" rtlCol="0">
            <a:spAutoFit/>
          </a:bodyPr>
          <a:lstStyle/>
          <a:p>
            <a:pPr fontAlgn="base">
              <a:spcBef>
                <a:spcPct val="0"/>
              </a:spcBef>
              <a:spcAft>
                <a:spcPct val="0"/>
              </a:spcAft>
            </a:pPr>
            <a:r>
              <a:rPr lang="en-SG" sz="1400" b="1" dirty="0">
                <a:solidFill>
                  <a:srgbClr val="FF0000"/>
                </a:solidFill>
                <a:latin typeface="Arial" pitchFamily="34" charset="0"/>
                <a:cs typeface="Arial" pitchFamily="34" charset="0"/>
              </a:rPr>
              <a:t>2,700 mm</a:t>
            </a:r>
          </a:p>
        </p:txBody>
      </p:sp>
    </p:spTree>
    <p:extLst>
      <p:ext uri="{BB962C8B-B14F-4D97-AF65-F5344CB8AC3E}">
        <p14:creationId xmlns:p14="http://schemas.microsoft.com/office/powerpoint/2010/main" val="1949598264"/>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020" y="328587"/>
            <a:ext cx="10364451" cy="1596177"/>
          </a:xfrm>
        </p:spPr>
        <p:txBody>
          <a:bodyPr/>
          <a:lstStyle/>
          <a:p>
            <a:r>
              <a:rPr lang="en-US" dirty="0" smtClean="0"/>
              <a:t>PDAM Indonesia</a:t>
            </a:r>
            <a:endParaRPr lang="en-US" dirty="0"/>
          </a:p>
        </p:txBody>
      </p:sp>
      <p:sp>
        <p:nvSpPr>
          <p:cNvPr id="3" name="Content Placeholder 2"/>
          <p:cNvSpPr>
            <a:spLocks noGrp="1"/>
          </p:cNvSpPr>
          <p:nvPr>
            <p:ph idx="4294967295"/>
          </p:nvPr>
        </p:nvSpPr>
        <p:spPr>
          <a:xfrm>
            <a:off x="1103312" y="2052918"/>
            <a:ext cx="8946541" cy="4195481"/>
          </a:xfrm>
          <a:prstGeom prst="rect">
            <a:avLst/>
          </a:prstGeom>
        </p:spPr>
        <p:txBody>
          <a:bodyPr/>
          <a:lstStyle/>
          <a:p>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261368086"/>
              </p:ext>
            </p:extLst>
          </p:nvPr>
        </p:nvGraphicFramePr>
        <p:xfrm>
          <a:off x="980665" y="1521519"/>
          <a:ext cx="10119159" cy="47268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27046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PDAM Profile</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8059"/>
          <a:stretch/>
        </p:blipFill>
        <p:spPr>
          <a:xfrm>
            <a:off x="753408" y="2214563"/>
            <a:ext cx="10524192" cy="2523692"/>
          </a:xfrm>
          <a:prstGeom prst="rect">
            <a:avLst/>
          </a:prstGeom>
        </p:spPr>
      </p:pic>
    </p:spTree>
    <p:extLst>
      <p:ext uri="{BB962C8B-B14F-4D97-AF65-F5344CB8AC3E}">
        <p14:creationId xmlns:p14="http://schemas.microsoft.com/office/powerpoint/2010/main" val="11985008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669833520"/>
              </p:ext>
            </p:extLst>
          </p:nvPr>
        </p:nvGraphicFramePr>
        <p:xfrm>
          <a:off x="2501460" y="1124744"/>
          <a:ext cx="7231795" cy="5242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4691" name="Picture 9" descr="LFT Defaul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6212" y="188913"/>
            <a:ext cx="261143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431705" y="404665"/>
            <a:ext cx="6544799" cy="584775"/>
          </a:xfrm>
          <a:prstGeom prst="rect">
            <a:avLst/>
          </a:prstGeom>
          <a:noFill/>
        </p:spPr>
        <p:txBody>
          <a:bodyPr>
            <a:spAutoFit/>
            <a:scene3d>
              <a:camera prst="orthographicFront"/>
              <a:lightRig rig="threePt" dir="t"/>
            </a:scene3d>
            <a:sp3d extrusionH="57150">
              <a:extrusionClr>
                <a:srgbClr val="0070C0"/>
              </a:extrusionClr>
            </a:sp3d>
          </a:bodyPr>
          <a:lstStyle/>
          <a:p>
            <a:pPr algn="ctr">
              <a:defRPr/>
            </a:pPr>
            <a:r>
              <a:rPr lang="en-US" sz="3200" b="1" dirty="0">
                <a:ln w="10541" cmpd="sng">
                  <a:solidFill>
                    <a:srgbClr val="274FA4">
                      <a:shade val="88000"/>
                      <a:satMod val="110000"/>
                    </a:srgbClr>
                  </a:solidFill>
                  <a:prstDash val="solid"/>
                </a:ln>
                <a:solidFill>
                  <a:srgbClr val="0070C0"/>
                </a:solidFill>
                <a:latin typeface="Verdana" pitchFamily="34" charset="0"/>
                <a:ea typeface="Verdana" pitchFamily="34" charset="0"/>
                <a:cs typeface="Verdana" pitchFamily="34" charset="0"/>
              </a:rPr>
              <a:t>ADHYA TIRTA BATAM</a:t>
            </a:r>
          </a:p>
        </p:txBody>
      </p:sp>
    </p:spTree>
    <p:extLst>
      <p:ext uri="{BB962C8B-B14F-4D97-AF65-F5344CB8AC3E}">
        <p14:creationId xmlns:p14="http://schemas.microsoft.com/office/powerpoint/2010/main" val="22301028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
                                            <p:graphicEl>
                                              <a:dgm id="{36133411-8FE4-4491-BA08-56144C63CB99}"/>
                                            </p:graphicEl>
                                          </p:spTgt>
                                        </p:tgtEl>
                                        <p:attrNameLst>
                                          <p:attrName>style.visibility</p:attrName>
                                        </p:attrNameLst>
                                      </p:cBhvr>
                                      <p:to>
                                        <p:strVal val="visible"/>
                                      </p:to>
                                    </p:set>
                                    <p:animEffect transition="in" filter="fade">
                                      <p:cBhvr>
                                        <p:cTn id="7" dur="1000"/>
                                        <p:tgtEl>
                                          <p:spTgt spid="3">
                                            <p:graphicEl>
                                              <a:dgm id="{36133411-8FE4-4491-BA08-56144C63CB9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grpId="0" nodeType="clickEffect">
                                  <p:stCondLst>
                                    <p:cond delay="0"/>
                                  </p:stCondLst>
                                  <p:childTnLst>
                                    <p:animMotion origin="layout" path="M 3.05556E-6 -7.40741E-7 L -0.20695 -7.40741E-7 " pathEditMode="relative" rAng="0" ptsTypes="AA">
                                      <p:cBhvr>
                                        <p:cTn id="11" dur="1000" spd="-100000" fill="hold"/>
                                        <p:tgtEl>
                                          <p:spTgt spid="3">
                                            <p:graphicEl>
                                              <a:dgm id="{36133411-8FE4-4491-BA08-56144C63CB99}"/>
                                            </p:graphicEl>
                                          </p:spTgt>
                                        </p:tgtEl>
                                        <p:attrNameLst>
                                          <p:attrName>ppt_x</p:attrName>
                                          <p:attrName>ppt_y</p:attrName>
                                        </p:attrNameLst>
                                      </p:cBhvr>
                                      <p:rCtr x="-103" y="0"/>
                                    </p:animMotion>
                                  </p:childTnLst>
                                </p:cTn>
                              </p:par>
                              <p:par>
                                <p:cTn id="12" presetID="10" presetClass="entr" presetSubtype="0" fill="hold" grpId="1" nodeType="withEffect">
                                  <p:stCondLst>
                                    <p:cond delay="0"/>
                                  </p:stCondLst>
                                  <p:childTnLst>
                                    <p:set>
                                      <p:cBhvr>
                                        <p:cTn id="13" dur="1" fill="hold">
                                          <p:stCondLst>
                                            <p:cond delay="0"/>
                                          </p:stCondLst>
                                        </p:cTn>
                                        <p:tgtEl>
                                          <p:spTgt spid="3">
                                            <p:graphicEl>
                                              <a:dgm id="{5EEAA564-2D02-4C79-A0CD-EC5644FDC4FA}"/>
                                            </p:graphicEl>
                                          </p:spTgt>
                                        </p:tgtEl>
                                        <p:attrNameLst>
                                          <p:attrName>style.visibility</p:attrName>
                                        </p:attrNameLst>
                                      </p:cBhvr>
                                      <p:to>
                                        <p:strVal val="visible"/>
                                      </p:to>
                                    </p:set>
                                    <p:animEffect transition="in" filter="fade">
                                      <p:cBhvr>
                                        <p:cTn id="14" dur="1000"/>
                                        <p:tgtEl>
                                          <p:spTgt spid="3">
                                            <p:graphicEl>
                                              <a:dgm id="{5EEAA564-2D02-4C79-A0CD-EC5644FDC4FA}"/>
                                            </p:graphicEl>
                                          </p:spTgt>
                                        </p:tgtEl>
                                      </p:cBhvr>
                                    </p:animEffect>
                                  </p:childTnLst>
                                </p:cTn>
                              </p:par>
                              <p:par>
                                <p:cTn id="15" presetID="63" presetClass="path" presetSubtype="0" accel="50000" decel="50000" fill="hold" grpId="0" nodeType="withEffect">
                                  <p:stCondLst>
                                    <p:cond delay="0"/>
                                  </p:stCondLst>
                                  <p:childTnLst>
                                    <p:animMotion origin="layout" path="M 3.05556E-6 -7.40741E-7 L 0.25 -7.40741E-7 " pathEditMode="relative" rAng="0" ptsTypes="AA">
                                      <p:cBhvr>
                                        <p:cTn id="16" dur="1000" spd="-100000" fill="hold"/>
                                        <p:tgtEl>
                                          <p:spTgt spid="3">
                                            <p:graphicEl>
                                              <a:dgm id="{5EEAA564-2D02-4C79-A0CD-EC5644FDC4FA}"/>
                                            </p:graphicEl>
                                          </p:spTgt>
                                        </p:tgtEl>
                                        <p:attrNameLst>
                                          <p:attrName>ppt_x</p:attrName>
                                          <p:attrName>ppt_y</p:attrName>
                                        </p:attrNameLst>
                                      </p:cBhvr>
                                      <p:rCtr x="125" y="0"/>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3">
                                            <p:graphicEl>
                                              <a:dgm id="{8B82C056-6D44-4EC6-B428-208028A042F5}"/>
                                            </p:graphicEl>
                                          </p:spTgt>
                                        </p:tgtEl>
                                        <p:attrNameLst>
                                          <p:attrName>style.visibility</p:attrName>
                                        </p:attrNameLst>
                                      </p:cBhvr>
                                      <p:to>
                                        <p:strVal val="visible"/>
                                      </p:to>
                                    </p:set>
                                    <p:animEffect transition="in" filter="fade">
                                      <p:cBhvr>
                                        <p:cTn id="21" dur="1000"/>
                                        <p:tgtEl>
                                          <p:spTgt spid="3">
                                            <p:graphicEl>
                                              <a:dgm id="{8B82C056-6D44-4EC6-B428-208028A042F5}"/>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63" presetClass="path" presetSubtype="0" accel="50000" decel="50000" fill="hold" grpId="0" nodeType="clickEffect">
                                  <p:stCondLst>
                                    <p:cond delay="0"/>
                                  </p:stCondLst>
                                  <p:childTnLst>
                                    <p:animMotion origin="layout" path="M 3.05556E-6 -7.40741E-7 L -0.2 -7.40741E-7 " pathEditMode="relative" rAng="0" ptsTypes="AA">
                                      <p:cBhvr>
                                        <p:cTn id="25" dur="1000" spd="-100000" fill="hold"/>
                                        <p:tgtEl>
                                          <p:spTgt spid="3">
                                            <p:graphicEl>
                                              <a:dgm id="{8B82C056-6D44-4EC6-B428-208028A042F5}"/>
                                            </p:graphicEl>
                                          </p:spTgt>
                                        </p:tgtEl>
                                        <p:attrNameLst>
                                          <p:attrName>ppt_x</p:attrName>
                                          <p:attrName>ppt_y</p:attrName>
                                        </p:attrNameLst>
                                      </p:cBhvr>
                                      <p:rCtr x="-100" y="0"/>
                                    </p:animMotion>
                                  </p:childTnLst>
                                </p:cTn>
                              </p:par>
                              <p:par>
                                <p:cTn id="26" presetID="10" presetClass="entr" presetSubtype="0" fill="hold" grpId="1" nodeType="withEffect">
                                  <p:stCondLst>
                                    <p:cond delay="0"/>
                                  </p:stCondLst>
                                  <p:childTnLst>
                                    <p:set>
                                      <p:cBhvr>
                                        <p:cTn id="27" dur="1" fill="hold">
                                          <p:stCondLst>
                                            <p:cond delay="0"/>
                                          </p:stCondLst>
                                        </p:cTn>
                                        <p:tgtEl>
                                          <p:spTgt spid="3">
                                            <p:graphicEl>
                                              <a:dgm id="{2F55DC1D-2488-4424-936F-00C76D4A824B}"/>
                                            </p:graphicEl>
                                          </p:spTgt>
                                        </p:tgtEl>
                                        <p:attrNameLst>
                                          <p:attrName>style.visibility</p:attrName>
                                        </p:attrNameLst>
                                      </p:cBhvr>
                                      <p:to>
                                        <p:strVal val="visible"/>
                                      </p:to>
                                    </p:set>
                                    <p:animEffect transition="in" filter="fade">
                                      <p:cBhvr>
                                        <p:cTn id="28" dur="1000"/>
                                        <p:tgtEl>
                                          <p:spTgt spid="3">
                                            <p:graphicEl>
                                              <a:dgm id="{2F55DC1D-2488-4424-936F-00C76D4A824B}"/>
                                            </p:graphicEl>
                                          </p:spTgt>
                                        </p:tgtEl>
                                      </p:cBhvr>
                                    </p:animEffect>
                                  </p:childTnLst>
                                </p:cTn>
                              </p:par>
                              <p:par>
                                <p:cTn id="29" presetID="63" presetClass="path" presetSubtype="0" accel="50000" decel="50000" fill="hold" grpId="0" nodeType="withEffect">
                                  <p:stCondLst>
                                    <p:cond delay="0"/>
                                  </p:stCondLst>
                                  <p:childTnLst>
                                    <p:animMotion origin="layout" path="M 0 0  L 0.25 0  E" pathEditMode="relative" ptsTypes="">
                                      <p:cBhvr>
                                        <p:cTn id="30" dur="1000" spd="-100000" fill="hold"/>
                                        <p:tgtEl>
                                          <p:spTgt spid="3">
                                            <p:graphicEl>
                                              <a:dgm id="{2F55DC1D-2488-4424-936F-00C76D4A824B}"/>
                                            </p:graphicEl>
                                          </p:spTgt>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1" nodeType="clickEffect">
                                  <p:stCondLst>
                                    <p:cond delay="0"/>
                                  </p:stCondLst>
                                  <p:childTnLst>
                                    <p:set>
                                      <p:cBhvr>
                                        <p:cTn id="34" dur="1" fill="hold">
                                          <p:stCondLst>
                                            <p:cond delay="0"/>
                                          </p:stCondLst>
                                        </p:cTn>
                                        <p:tgtEl>
                                          <p:spTgt spid="3">
                                            <p:graphicEl>
                                              <a:dgm id="{0B2BB8AA-4092-4C07-BA8C-D47A4D6D5285}"/>
                                            </p:graphicEl>
                                          </p:spTgt>
                                        </p:tgtEl>
                                        <p:attrNameLst>
                                          <p:attrName>style.visibility</p:attrName>
                                        </p:attrNameLst>
                                      </p:cBhvr>
                                      <p:to>
                                        <p:strVal val="visible"/>
                                      </p:to>
                                    </p:set>
                                    <p:animEffect transition="in" filter="fade">
                                      <p:cBhvr>
                                        <p:cTn id="35" dur="1000"/>
                                        <p:tgtEl>
                                          <p:spTgt spid="3">
                                            <p:graphicEl>
                                              <a:dgm id="{0B2BB8AA-4092-4C07-BA8C-D47A4D6D5285}"/>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63" presetClass="path" presetSubtype="0" accel="50000" decel="50000" fill="hold" grpId="0" nodeType="clickEffect">
                                  <p:stCondLst>
                                    <p:cond delay="0"/>
                                  </p:stCondLst>
                                  <p:childTnLst>
                                    <p:animMotion origin="layout" path="M 3.05556E-6 -7.40741E-7 L -0.2 -7.40741E-7 " pathEditMode="relative" rAng="0" ptsTypes="AA">
                                      <p:cBhvr>
                                        <p:cTn id="39" dur="1000" spd="-100000" fill="hold"/>
                                        <p:tgtEl>
                                          <p:spTgt spid="3">
                                            <p:graphicEl>
                                              <a:dgm id="{0B2BB8AA-4092-4C07-BA8C-D47A4D6D5285}"/>
                                            </p:graphicEl>
                                          </p:spTgt>
                                        </p:tgtEl>
                                        <p:attrNameLst>
                                          <p:attrName>ppt_x</p:attrName>
                                          <p:attrName>ppt_y</p:attrName>
                                        </p:attrNameLst>
                                      </p:cBhvr>
                                      <p:rCtr x="-100" y="0"/>
                                    </p:animMotion>
                                  </p:childTnLst>
                                </p:cTn>
                              </p:par>
                              <p:par>
                                <p:cTn id="40" presetID="10" presetClass="entr" presetSubtype="0" fill="hold" grpId="1" nodeType="withEffect">
                                  <p:stCondLst>
                                    <p:cond delay="0"/>
                                  </p:stCondLst>
                                  <p:childTnLst>
                                    <p:set>
                                      <p:cBhvr>
                                        <p:cTn id="41" dur="1" fill="hold">
                                          <p:stCondLst>
                                            <p:cond delay="0"/>
                                          </p:stCondLst>
                                        </p:cTn>
                                        <p:tgtEl>
                                          <p:spTgt spid="3">
                                            <p:graphicEl>
                                              <a:dgm id="{CAEE08B3-1990-4730-B352-C1BE95C73039}"/>
                                            </p:graphicEl>
                                          </p:spTgt>
                                        </p:tgtEl>
                                        <p:attrNameLst>
                                          <p:attrName>style.visibility</p:attrName>
                                        </p:attrNameLst>
                                      </p:cBhvr>
                                      <p:to>
                                        <p:strVal val="visible"/>
                                      </p:to>
                                    </p:set>
                                    <p:animEffect transition="in" filter="fade">
                                      <p:cBhvr>
                                        <p:cTn id="42" dur="1000"/>
                                        <p:tgtEl>
                                          <p:spTgt spid="3">
                                            <p:graphicEl>
                                              <a:dgm id="{CAEE08B3-1990-4730-B352-C1BE95C73039}"/>
                                            </p:graphicEl>
                                          </p:spTgt>
                                        </p:tgtEl>
                                      </p:cBhvr>
                                    </p:animEffect>
                                  </p:childTnLst>
                                </p:cTn>
                              </p:par>
                              <p:par>
                                <p:cTn id="43" presetID="63" presetClass="path" presetSubtype="0" accel="50000" decel="50000" fill="hold" grpId="0" nodeType="withEffect">
                                  <p:stCondLst>
                                    <p:cond delay="0"/>
                                  </p:stCondLst>
                                  <p:childTnLst>
                                    <p:animMotion origin="layout" path="M 0 0  L 0.25 0  E" pathEditMode="relative" ptsTypes="">
                                      <p:cBhvr>
                                        <p:cTn id="44" dur="1000" spd="-100000" fill="hold"/>
                                        <p:tgtEl>
                                          <p:spTgt spid="3">
                                            <p:graphicEl>
                                              <a:dgm id="{CAEE08B3-1990-4730-B352-C1BE95C73039}"/>
                                            </p:graphicEl>
                                          </p:spTgt>
                                        </p:tgtEl>
                                        <p:attrNameLst>
                                          <p:attrName>ppt_x</p:attrName>
                                          <p:attrName>ppt_y</p:attrName>
                                        </p:attrNameLst>
                                      </p:cBhvr>
                                    </p:animMotion>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1" nodeType="clickEffect">
                                  <p:stCondLst>
                                    <p:cond delay="0"/>
                                  </p:stCondLst>
                                  <p:childTnLst>
                                    <p:set>
                                      <p:cBhvr>
                                        <p:cTn id="48" dur="1" fill="hold">
                                          <p:stCondLst>
                                            <p:cond delay="0"/>
                                          </p:stCondLst>
                                        </p:cTn>
                                        <p:tgtEl>
                                          <p:spTgt spid="3">
                                            <p:graphicEl>
                                              <a:dgm id="{C24DEB7B-AAFE-4777-B8F6-0463A3E03E1B}"/>
                                            </p:graphicEl>
                                          </p:spTgt>
                                        </p:tgtEl>
                                        <p:attrNameLst>
                                          <p:attrName>style.visibility</p:attrName>
                                        </p:attrNameLst>
                                      </p:cBhvr>
                                      <p:to>
                                        <p:strVal val="visible"/>
                                      </p:to>
                                    </p:set>
                                    <p:animEffect transition="in" filter="fade">
                                      <p:cBhvr>
                                        <p:cTn id="49" dur="1000"/>
                                        <p:tgtEl>
                                          <p:spTgt spid="3">
                                            <p:graphicEl>
                                              <a:dgm id="{C24DEB7B-AAFE-4777-B8F6-0463A3E03E1B}"/>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63" presetClass="path" presetSubtype="0" accel="50000" decel="50000" fill="hold" grpId="0" nodeType="clickEffect">
                                  <p:stCondLst>
                                    <p:cond delay="0"/>
                                  </p:stCondLst>
                                  <p:childTnLst>
                                    <p:animMotion origin="layout" path="M 3.05556E-6 -7.40741E-7 L -0.2 -7.40741E-7 " pathEditMode="relative" rAng="0" ptsTypes="AA">
                                      <p:cBhvr>
                                        <p:cTn id="53" dur="1000" spd="-100000" fill="hold"/>
                                        <p:tgtEl>
                                          <p:spTgt spid="3">
                                            <p:graphicEl>
                                              <a:dgm id="{C24DEB7B-AAFE-4777-B8F6-0463A3E03E1B}"/>
                                            </p:graphicEl>
                                          </p:spTgt>
                                        </p:tgtEl>
                                        <p:attrNameLst>
                                          <p:attrName>ppt_x</p:attrName>
                                          <p:attrName>ppt_y</p:attrName>
                                        </p:attrNameLst>
                                      </p:cBhvr>
                                      <p:rCtr x="-100" y="0"/>
                                    </p:animMotion>
                                  </p:childTnLst>
                                </p:cTn>
                              </p:par>
                              <p:par>
                                <p:cTn id="54" presetID="10" presetClass="entr" presetSubtype="0" fill="hold" grpId="1" nodeType="withEffect">
                                  <p:stCondLst>
                                    <p:cond delay="0"/>
                                  </p:stCondLst>
                                  <p:childTnLst>
                                    <p:set>
                                      <p:cBhvr>
                                        <p:cTn id="55" dur="1" fill="hold">
                                          <p:stCondLst>
                                            <p:cond delay="0"/>
                                          </p:stCondLst>
                                        </p:cTn>
                                        <p:tgtEl>
                                          <p:spTgt spid="3">
                                            <p:graphicEl>
                                              <a:dgm id="{FD5949A6-095C-41CC-A96A-D3022429CFFC}"/>
                                            </p:graphicEl>
                                          </p:spTgt>
                                        </p:tgtEl>
                                        <p:attrNameLst>
                                          <p:attrName>style.visibility</p:attrName>
                                        </p:attrNameLst>
                                      </p:cBhvr>
                                      <p:to>
                                        <p:strVal val="visible"/>
                                      </p:to>
                                    </p:set>
                                    <p:animEffect transition="in" filter="fade">
                                      <p:cBhvr>
                                        <p:cTn id="56" dur="1000"/>
                                        <p:tgtEl>
                                          <p:spTgt spid="3">
                                            <p:graphicEl>
                                              <a:dgm id="{FD5949A6-095C-41CC-A96A-D3022429CFFC}"/>
                                            </p:graphicEl>
                                          </p:spTgt>
                                        </p:tgtEl>
                                      </p:cBhvr>
                                    </p:animEffect>
                                  </p:childTnLst>
                                </p:cTn>
                              </p:par>
                              <p:par>
                                <p:cTn id="57" presetID="63" presetClass="path" presetSubtype="0" accel="50000" decel="50000" fill="hold" grpId="0" nodeType="withEffect">
                                  <p:stCondLst>
                                    <p:cond delay="0"/>
                                  </p:stCondLst>
                                  <p:childTnLst>
                                    <p:animMotion origin="layout" path="M 0 0  L 0.25 0  E" pathEditMode="relative" ptsTypes="">
                                      <p:cBhvr>
                                        <p:cTn id="58" dur="1000" spd="-100000" fill="hold"/>
                                        <p:tgtEl>
                                          <p:spTgt spid="3">
                                            <p:graphicEl>
                                              <a:dgm id="{FD5949A6-095C-41CC-A96A-D3022429CFFC}"/>
                                            </p:graphicEl>
                                          </p:spTgt>
                                        </p:tgtEl>
                                        <p:attrNameLst>
                                          <p:attrName>ppt_x</p:attrName>
                                          <p:attrName>ppt_y</p:attrName>
                                        </p:attrNameLst>
                                      </p:cBhvr>
                                    </p:animMotion>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1" nodeType="clickEffect">
                                  <p:stCondLst>
                                    <p:cond delay="0"/>
                                  </p:stCondLst>
                                  <p:childTnLst>
                                    <p:set>
                                      <p:cBhvr>
                                        <p:cTn id="62" dur="1" fill="hold">
                                          <p:stCondLst>
                                            <p:cond delay="0"/>
                                          </p:stCondLst>
                                        </p:cTn>
                                        <p:tgtEl>
                                          <p:spTgt spid="3">
                                            <p:graphicEl>
                                              <a:dgm id="{AB2C5E68-71D1-45BF-8944-A26400AB737A}"/>
                                            </p:graphicEl>
                                          </p:spTgt>
                                        </p:tgtEl>
                                        <p:attrNameLst>
                                          <p:attrName>style.visibility</p:attrName>
                                        </p:attrNameLst>
                                      </p:cBhvr>
                                      <p:to>
                                        <p:strVal val="visible"/>
                                      </p:to>
                                    </p:set>
                                    <p:animEffect transition="in" filter="fade">
                                      <p:cBhvr>
                                        <p:cTn id="63" dur="1000"/>
                                        <p:tgtEl>
                                          <p:spTgt spid="3">
                                            <p:graphicEl>
                                              <a:dgm id="{AB2C5E68-71D1-45BF-8944-A26400AB737A}"/>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63" presetClass="path" presetSubtype="0" accel="50000" decel="50000" fill="hold" grpId="0" nodeType="clickEffect">
                                  <p:stCondLst>
                                    <p:cond delay="0"/>
                                  </p:stCondLst>
                                  <p:childTnLst>
                                    <p:animMotion origin="layout" path="M 3.05556E-6 -7.40741E-7 L -0.19653 -7.40741E-7 " pathEditMode="relative" rAng="0" ptsTypes="AA">
                                      <p:cBhvr>
                                        <p:cTn id="67" dur="1000" spd="-100000" fill="hold"/>
                                        <p:tgtEl>
                                          <p:spTgt spid="3">
                                            <p:graphicEl>
                                              <a:dgm id="{AB2C5E68-71D1-45BF-8944-A26400AB737A}"/>
                                            </p:graphicEl>
                                          </p:spTgt>
                                        </p:tgtEl>
                                        <p:attrNameLst>
                                          <p:attrName>ppt_x</p:attrName>
                                          <p:attrName>ppt_y</p:attrName>
                                        </p:attrNameLst>
                                      </p:cBhvr>
                                      <p:rCtr x="-98" y="0"/>
                                    </p:animMotion>
                                  </p:childTnLst>
                                </p:cTn>
                              </p:par>
                              <p:par>
                                <p:cTn id="68" presetID="10" presetClass="entr" presetSubtype="0" fill="hold" grpId="1" nodeType="withEffect">
                                  <p:stCondLst>
                                    <p:cond delay="0"/>
                                  </p:stCondLst>
                                  <p:childTnLst>
                                    <p:set>
                                      <p:cBhvr>
                                        <p:cTn id="69" dur="1" fill="hold">
                                          <p:stCondLst>
                                            <p:cond delay="0"/>
                                          </p:stCondLst>
                                        </p:cTn>
                                        <p:tgtEl>
                                          <p:spTgt spid="3">
                                            <p:graphicEl>
                                              <a:dgm id="{21987A41-88CE-4917-A47B-5C68237DC6A6}"/>
                                            </p:graphicEl>
                                          </p:spTgt>
                                        </p:tgtEl>
                                        <p:attrNameLst>
                                          <p:attrName>style.visibility</p:attrName>
                                        </p:attrNameLst>
                                      </p:cBhvr>
                                      <p:to>
                                        <p:strVal val="visible"/>
                                      </p:to>
                                    </p:set>
                                    <p:animEffect transition="in" filter="fade">
                                      <p:cBhvr>
                                        <p:cTn id="70" dur="1000"/>
                                        <p:tgtEl>
                                          <p:spTgt spid="3">
                                            <p:graphicEl>
                                              <a:dgm id="{21987A41-88CE-4917-A47B-5C68237DC6A6}"/>
                                            </p:graphicEl>
                                          </p:spTgt>
                                        </p:tgtEl>
                                      </p:cBhvr>
                                    </p:animEffect>
                                  </p:childTnLst>
                                </p:cTn>
                              </p:par>
                              <p:par>
                                <p:cTn id="71" presetID="63" presetClass="path" presetSubtype="0" accel="50000" decel="50000" fill="hold" grpId="0" nodeType="withEffect">
                                  <p:stCondLst>
                                    <p:cond delay="0"/>
                                  </p:stCondLst>
                                  <p:childTnLst>
                                    <p:animMotion origin="layout" path="M 0 0  L 0.25 0  E" pathEditMode="relative" ptsTypes="">
                                      <p:cBhvr>
                                        <p:cTn id="72" dur="1000" spd="-100000" fill="hold"/>
                                        <p:tgtEl>
                                          <p:spTgt spid="3">
                                            <p:graphicEl>
                                              <a:dgm id="{21987A41-88CE-4917-A47B-5C68237DC6A6}"/>
                                            </p:graphicEl>
                                          </p:spTgt>
                                        </p:tgtEl>
                                        <p:attrNameLst>
                                          <p:attrName>ppt_x</p:attrName>
                                          <p:attrName>ppt_y</p:attrName>
                                        </p:attrNameLst>
                                      </p:cBhvr>
                                    </p:animMotion>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1" nodeType="clickEffect">
                                  <p:stCondLst>
                                    <p:cond delay="0"/>
                                  </p:stCondLst>
                                  <p:childTnLst>
                                    <p:set>
                                      <p:cBhvr>
                                        <p:cTn id="76" dur="1" fill="hold">
                                          <p:stCondLst>
                                            <p:cond delay="0"/>
                                          </p:stCondLst>
                                        </p:cTn>
                                        <p:tgtEl>
                                          <p:spTgt spid="3">
                                            <p:graphicEl>
                                              <a:dgm id="{AC9D6F57-EA43-4A91-B4FA-5DB043A7703B}"/>
                                            </p:graphicEl>
                                          </p:spTgt>
                                        </p:tgtEl>
                                        <p:attrNameLst>
                                          <p:attrName>style.visibility</p:attrName>
                                        </p:attrNameLst>
                                      </p:cBhvr>
                                      <p:to>
                                        <p:strVal val="visible"/>
                                      </p:to>
                                    </p:set>
                                    <p:animEffect transition="in" filter="fade">
                                      <p:cBhvr>
                                        <p:cTn id="77" dur="1000"/>
                                        <p:tgtEl>
                                          <p:spTgt spid="3">
                                            <p:graphicEl>
                                              <a:dgm id="{AC9D6F57-EA43-4A91-B4FA-5DB043A7703B}"/>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63" presetClass="path" presetSubtype="0" accel="50000" decel="50000" fill="hold" grpId="0" nodeType="clickEffect">
                                  <p:stCondLst>
                                    <p:cond delay="0"/>
                                  </p:stCondLst>
                                  <p:childTnLst>
                                    <p:animMotion origin="layout" path="M -0.2069 -4.73988E-6 L 0.00091 0.00255 " pathEditMode="relative" rAng="0" ptsTypes="AA">
                                      <p:cBhvr>
                                        <p:cTn id="81" dur="1000" fill="hold"/>
                                        <p:tgtEl>
                                          <p:spTgt spid="3">
                                            <p:graphicEl>
                                              <a:dgm id="{AC9D6F57-EA43-4A91-B4FA-5DB043A7703B}"/>
                                            </p:graphicEl>
                                          </p:spTgt>
                                        </p:tgtEl>
                                        <p:attrNameLst>
                                          <p:attrName>ppt_x</p:attrName>
                                          <p:attrName>ppt_y</p:attrName>
                                        </p:attrNameLst>
                                      </p:cBhvr>
                                      <p:rCtr x="10391" y="116"/>
                                    </p:animMotion>
                                  </p:childTnLst>
                                </p:cTn>
                              </p:par>
                              <p:par>
                                <p:cTn id="82" presetID="10" presetClass="entr" presetSubtype="0" fill="hold" grpId="1" nodeType="withEffect">
                                  <p:stCondLst>
                                    <p:cond delay="0"/>
                                  </p:stCondLst>
                                  <p:childTnLst>
                                    <p:set>
                                      <p:cBhvr>
                                        <p:cTn id="83" dur="1" fill="hold">
                                          <p:stCondLst>
                                            <p:cond delay="0"/>
                                          </p:stCondLst>
                                        </p:cTn>
                                        <p:tgtEl>
                                          <p:spTgt spid="3">
                                            <p:graphicEl>
                                              <a:dgm id="{F672B48E-1EDC-4193-A972-AB340D78A63A}"/>
                                            </p:graphicEl>
                                          </p:spTgt>
                                        </p:tgtEl>
                                        <p:attrNameLst>
                                          <p:attrName>style.visibility</p:attrName>
                                        </p:attrNameLst>
                                      </p:cBhvr>
                                      <p:to>
                                        <p:strVal val="visible"/>
                                      </p:to>
                                    </p:set>
                                    <p:animEffect transition="in" filter="fade">
                                      <p:cBhvr>
                                        <p:cTn id="84" dur="1000"/>
                                        <p:tgtEl>
                                          <p:spTgt spid="3">
                                            <p:graphicEl>
                                              <a:dgm id="{F672B48E-1EDC-4193-A972-AB340D78A63A}"/>
                                            </p:graphicEl>
                                          </p:spTgt>
                                        </p:tgtEl>
                                      </p:cBhvr>
                                    </p:animEffect>
                                  </p:childTnLst>
                                </p:cTn>
                              </p:par>
                              <p:par>
                                <p:cTn id="85" presetID="35" presetClass="path" presetSubtype="0" accel="50000" decel="50000" fill="hold" grpId="0" nodeType="withEffect">
                                  <p:stCondLst>
                                    <p:cond delay="0"/>
                                  </p:stCondLst>
                                  <p:childTnLst>
                                    <p:animMotion origin="layout" path="M 0.25 9.82659E-7 L -4.79167E-6 9.82659E-7 " pathEditMode="relative" rAng="0" ptsTypes="AA">
                                      <p:cBhvr>
                                        <p:cTn id="86" dur="1000" fill="hold"/>
                                        <p:tgtEl>
                                          <p:spTgt spid="3">
                                            <p:graphicEl>
                                              <a:dgm id="{F672B48E-1EDC-4193-A972-AB340D78A63A}"/>
                                            </p:graphicEl>
                                          </p:spTgt>
                                        </p:tgtEl>
                                        <p:attrNameLst>
                                          <p:attrName>ppt_x</p:attrName>
                                          <p:attrName>ppt_y</p:attrName>
                                        </p:attrNameLst>
                                      </p:cBhvr>
                                      <p:rCtr x="-12500" y="0"/>
                                    </p:animMotion>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1" nodeType="clickEffect">
                                  <p:stCondLst>
                                    <p:cond delay="0"/>
                                  </p:stCondLst>
                                  <p:childTnLst>
                                    <p:set>
                                      <p:cBhvr>
                                        <p:cTn id="90" dur="1" fill="hold">
                                          <p:stCondLst>
                                            <p:cond delay="0"/>
                                          </p:stCondLst>
                                        </p:cTn>
                                        <p:tgtEl>
                                          <p:spTgt spid="3">
                                            <p:graphicEl>
                                              <a:dgm id="{4BABAE96-87AB-4832-B98D-E3A605CC5315}"/>
                                            </p:graphicEl>
                                          </p:spTgt>
                                        </p:tgtEl>
                                        <p:attrNameLst>
                                          <p:attrName>style.visibility</p:attrName>
                                        </p:attrNameLst>
                                      </p:cBhvr>
                                      <p:to>
                                        <p:strVal val="visible"/>
                                      </p:to>
                                    </p:set>
                                    <p:animEffect transition="in" filter="fade">
                                      <p:cBhvr>
                                        <p:cTn id="91" dur="1000"/>
                                        <p:tgtEl>
                                          <p:spTgt spid="3">
                                            <p:graphicEl>
                                              <a:dgm id="{4BABAE96-87AB-4832-B98D-E3A605CC5315}"/>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63" presetClass="path" presetSubtype="0" accel="50000" decel="50000" fill="hold" grpId="0" nodeType="clickEffect">
                                  <p:stCondLst>
                                    <p:cond delay="0"/>
                                  </p:stCondLst>
                                  <p:childTnLst>
                                    <p:animMotion origin="layout" path="M -0.2069 -4.73988E-6 L 0.00091 -0.00462 " pathEditMode="relative" rAng="0" ptsTypes="AA">
                                      <p:cBhvr>
                                        <p:cTn id="95" dur="1000" fill="hold"/>
                                        <p:tgtEl>
                                          <p:spTgt spid="3">
                                            <p:graphicEl>
                                              <a:dgm id="{4BABAE96-87AB-4832-B98D-E3A605CC5315}"/>
                                            </p:graphicEl>
                                          </p:spTgt>
                                        </p:tgtEl>
                                        <p:attrNameLst>
                                          <p:attrName>ppt_x</p:attrName>
                                          <p:attrName>ppt_y</p:attrName>
                                        </p:attrNameLst>
                                      </p:cBhvr>
                                      <p:rCtr x="10391" y="-231"/>
                                    </p:animMotion>
                                  </p:childTnLst>
                                </p:cTn>
                              </p:par>
                              <p:par>
                                <p:cTn id="96" presetID="10" presetClass="entr" presetSubtype="0" fill="hold" grpId="1" nodeType="withEffect">
                                  <p:stCondLst>
                                    <p:cond delay="0"/>
                                  </p:stCondLst>
                                  <p:childTnLst>
                                    <p:set>
                                      <p:cBhvr>
                                        <p:cTn id="97" dur="1" fill="hold">
                                          <p:stCondLst>
                                            <p:cond delay="0"/>
                                          </p:stCondLst>
                                        </p:cTn>
                                        <p:tgtEl>
                                          <p:spTgt spid="3">
                                            <p:graphicEl>
                                              <a:dgm id="{003CB716-9882-4A77-9ADB-2195B86760F1}"/>
                                            </p:graphicEl>
                                          </p:spTgt>
                                        </p:tgtEl>
                                        <p:attrNameLst>
                                          <p:attrName>style.visibility</p:attrName>
                                        </p:attrNameLst>
                                      </p:cBhvr>
                                      <p:to>
                                        <p:strVal val="visible"/>
                                      </p:to>
                                    </p:set>
                                    <p:animEffect transition="in" filter="fade">
                                      <p:cBhvr>
                                        <p:cTn id="98" dur="1000"/>
                                        <p:tgtEl>
                                          <p:spTgt spid="3">
                                            <p:graphicEl>
                                              <a:dgm id="{003CB716-9882-4A77-9ADB-2195B86760F1}"/>
                                            </p:graphicEl>
                                          </p:spTgt>
                                        </p:tgtEl>
                                      </p:cBhvr>
                                    </p:animEffect>
                                  </p:childTnLst>
                                </p:cTn>
                              </p:par>
                              <p:par>
                                <p:cTn id="99" presetID="35" presetClass="path" presetSubtype="0" accel="50000" decel="50000" fill="hold" grpId="0" nodeType="withEffect">
                                  <p:stCondLst>
                                    <p:cond delay="0"/>
                                  </p:stCondLst>
                                  <p:childTnLst>
                                    <p:animMotion origin="layout" path="M 0.25 -4.73988E-6 L 6.25E-7 -4.73988E-6 " pathEditMode="relative" rAng="0" ptsTypes="AA">
                                      <p:cBhvr>
                                        <p:cTn id="100" dur="1000" fill="hold"/>
                                        <p:tgtEl>
                                          <p:spTgt spid="3">
                                            <p:graphicEl>
                                              <a:dgm id="{003CB716-9882-4A77-9ADB-2195B86760F1}"/>
                                            </p:graphicEl>
                                          </p:spTgt>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Graphic spid="3" grpId="1" uiExpand="1">
        <p:bldSub>
          <a:bldDgm bld="one"/>
        </p:bldSub>
      </p:bldGraphic>
    </p:bld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2_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3.xml><?xml version="1.0" encoding="utf-8"?>
<a:theme xmlns:a="http://schemas.openxmlformats.org/drawingml/2006/main" name="6_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7.xml><?xml version="1.0" encoding="utf-8"?>
<a:theme xmlns:a="http://schemas.openxmlformats.org/drawingml/2006/main" name="3_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2880</TotalTime>
  <Words>2176</Words>
  <Application>Microsoft Office PowerPoint</Application>
  <PresentationFormat>Widescreen</PresentationFormat>
  <Paragraphs>265</Paragraphs>
  <Slides>22</Slides>
  <Notes>5</Notes>
  <HiddenSlides>0</HiddenSlides>
  <MMClips>1</MMClips>
  <ScaleCrop>false</ScaleCrop>
  <HeadingPairs>
    <vt:vector size="8" baseType="variant">
      <vt:variant>
        <vt:lpstr>Fonts Used</vt:lpstr>
      </vt:variant>
      <vt:variant>
        <vt:i4>9</vt:i4>
      </vt:variant>
      <vt:variant>
        <vt:lpstr>Theme</vt:lpstr>
      </vt:variant>
      <vt:variant>
        <vt:i4>7</vt:i4>
      </vt:variant>
      <vt:variant>
        <vt:lpstr>Embedded OLE Servers</vt:lpstr>
      </vt:variant>
      <vt:variant>
        <vt:i4>1</vt:i4>
      </vt:variant>
      <vt:variant>
        <vt:lpstr>Slide Titles</vt:lpstr>
      </vt:variant>
      <vt:variant>
        <vt:i4>22</vt:i4>
      </vt:variant>
    </vt:vector>
  </HeadingPairs>
  <TitlesOfParts>
    <vt:vector size="39" baseType="lpstr">
      <vt:lpstr>Aharoni</vt:lpstr>
      <vt:lpstr>Arial</vt:lpstr>
      <vt:lpstr>Calibri</vt:lpstr>
      <vt:lpstr>Calibri Light</vt:lpstr>
      <vt:lpstr>Comic Sans MS</vt:lpstr>
      <vt:lpstr>Tahoma</vt:lpstr>
      <vt:lpstr>Trebuchet MS</vt:lpstr>
      <vt:lpstr>Tw Cen MT</vt:lpstr>
      <vt:lpstr>Verdana</vt:lpstr>
      <vt:lpstr>Droplet</vt:lpstr>
      <vt:lpstr>2_Droplet</vt:lpstr>
      <vt:lpstr>6_Droplet</vt:lpstr>
      <vt:lpstr>Office Theme</vt:lpstr>
      <vt:lpstr>1_Office Theme</vt:lpstr>
      <vt:lpstr>1_Droplet</vt:lpstr>
      <vt:lpstr>3_Droplet</vt:lpstr>
      <vt:lpstr>Photo Editor Photo</vt:lpstr>
      <vt:lpstr>A T B   Success story -2015 </vt:lpstr>
      <vt:lpstr>PowerPoint Presentation</vt:lpstr>
      <vt:lpstr>Batam Island</vt:lpstr>
      <vt:lpstr>Population Density  </vt:lpstr>
      <vt:lpstr>PowerPoint Presentation</vt:lpstr>
      <vt:lpstr>Water Resource Phenomenon in Indonesia</vt:lpstr>
      <vt:lpstr>PDAM Indonesia</vt:lpstr>
      <vt:lpstr>PDAM Profile</vt:lpstr>
      <vt:lpstr>PowerPoint Presentation</vt:lpstr>
      <vt:lpstr>PowerPoint Presentation</vt:lpstr>
      <vt:lpstr>PDAM PERFORMANCE</vt:lpstr>
      <vt:lpstr>Kepuasan Pelanggan</vt:lpstr>
      <vt:lpstr>Contribution to government (IDR)</vt:lpstr>
      <vt:lpstr>Supply and Demand projection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 B Dealing with Water Scarcity  and  Population High Growth</dc:title>
  <dc:creator>benny andrianto</dc:creator>
  <cp:lastModifiedBy>benny andrianto</cp:lastModifiedBy>
  <cp:revision>157</cp:revision>
  <cp:lastPrinted>2014-08-22T10:56:11Z</cp:lastPrinted>
  <dcterms:created xsi:type="dcterms:W3CDTF">2014-08-22T04:53:10Z</dcterms:created>
  <dcterms:modified xsi:type="dcterms:W3CDTF">2015-02-06T03:21:55Z</dcterms:modified>
</cp:coreProperties>
</file>